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1" r:id="rId5"/>
    <p:sldId id="260" r:id="rId6"/>
    <p:sldId id="263" r:id="rId7"/>
    <p:sldId id="262" r:id="rId8"/>
    <p:sldId id="265" r:id="rId9"/>
    <p:sldId id="264" r:id="rId10"/>
    <p:sldId id="266" r:id="rId11"/>
    <p:sldId id="267" r:id="rId12"/>
    <p:sldId id="269" r:id="rId13"/>
    <p:sldId id="268" r:id="rId14"/>
    <p:sldId id="272" r:id="rId15"/>
    <p:sldId id="271" r:id="rId16"/>
    <p:sldId id="273" r:id="rId17"/>
    <p:sldId id="270" r:id="rId18"/>
    <p:sldId id="275" r:id="rId19"/>
    <p:sldId id="274" r:id="rId20"/>
    <p:sldId id="277" r:id="rId21"/>
    <p:sldId id="276" r:id="rId22"/>
    <p:sldId id="278" r:id="rId23"/>
    <p:sldId id="279" r:id="rId24"/>
    <p:sldId id="280" r:id="rId25"/>
    <p:sldId id="281" r:id="rId26"/>
    <p:sldId id="283" r:id="rId27"/>
    <p:sldId id="282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gif"/></Relationships>
</file>

<file path=ppt/diagrams/_rels/data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gif"/></Relationships>
</file>

<file path=ppt/diagrams/_rels/data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ata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2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ata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2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ata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2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ata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3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gif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gif"/></Relationships>
</file>

<file path=ppt/diagrams/_rels/drawing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gif"/></Relationships>
</file>

<file path=ppt/diagrams/_rels/drawing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rawing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2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rawing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2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rawing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2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rawing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3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gif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Стоматолог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Черговий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Медбрат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Міліціонер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A31CE0B6-120D-41B0-B43D-45AD3ACD7A7B}" type="presOf" srcId="{5CC85F0E-0391-48BB-B97C-F5D774D1DD4D}" destId="{EFC601FB-EE5A-4118-897C-0807DB98F940}" srcOrd="0" destOrd="0" presId="urn:microsoft.com/office/officeart/2005/8/layout/vList3"/>
    <dgm:cxn modelId="{2ACAC40E-950D-4BFE-AD4C-3A8F45CF0DFE}" type="presOf" srcId="{3BABC7C6-384E-4952-A112-81595996EBBC}" destId="{F5B1B61E-3D93-4709-B7B2-0CED9FDD2E93}" srcOrd="0" destOrd="0" presId="urn:microsoft.com/office/officeart/2005/8/layout/vList3"/>
    <dgm:cxn modelId="{C41C1588-DB0C-413B-978D-5E3149976396}" type="presOf" srcId="{F6B505F0-3342-4F45-9892-D5C48393F912}" destId="{EF6F0FEC-E3B4-41B9-9C8B-7AE7634E97B8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02537D29-808E-46E2-BC40-2C2261EA27B7}" type="presOf" srcId="{3345BEAC-0177-482C-B78F-1A76C34041BC}" destId="{EE9D2F20-4087-48F3-A813-670F098E4FC3}" srcOrd="0" destOrd="0" presId="urn:microsoft.com/office/officeart/2005/8/layout/vList3"/>
    <dgm:cxn modelId="{AC5061C4-F767-45D0-9E04-A960FE7AA771}" type="presOf" srcId="{9BBB1595-5F81-4631-A1E1-5EF4766B405C}" destId="{6771C388-40CC-410D-AFAA-9DADACC8176C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C5F4B353-5F1A-4DD8-9596-C16012E5617F}" type="presParOf" srcId="{6771C388-40CC-410D-AFAA-9DADACC8176C}" destId="{7B598F2E-6EA8-4617-A981-209EDCA7FA27}" srcOrd="0" destOrd="0" presId="urn:microsoft.com/office/officeart/2005/8/layout/vList3"/>
    <dgm:cxn modelId="{8122FB7E-4700-47FF-A623-6DED10D04FAB}" type="presParOf" srcId="{7B598F2E-6EA8-4617-A981-209EDCA7FA27}" destId="{450BA9E0-097B-4D34-864B-82D058D92D36}" srcOrd="0" destOrd="0" presId="urn:microsoft.com/office/officeart/2005/8/layout/vList3"/>
    <dgm:cxn modelId="{3309DE7F-CF37-4F12-BBAD-8AF9B53F311C}" type="presParOf" srcId="{7B598F2E-6EA8-4617-A981-209EDCA7FA27}" destId="{EF6F0FEC-E3B4-41B9-9C8B-7AE7634E97B8}" srcOrd="1" destOrd="0" presId="urn:microsoft.com/office/officeart/2005/8/layout/vList3"/>
    <dgm:cxn modelId="{A3E7E1AE-5FAD-488C-AB2F-40E2B044A20F}" type="presParOf" srcId="{6771C388-40CC-410D-AFAA-9DADACC8176C}" destId="{AB3F66E9-EC93-4100-AF3A-029B16BA86A4}" srcOrd="1" destOrd="0" presId="urn:microsoft.com/office/officeart/2005/8/layout/vList3"/>
    <dgm:cxn modelId="{46B9E88A-1E07-45FC-BC16-9D8F8148062E}" type="presParOf" srcId="{6771C388-40CC-410D-AFAA-9DADACC8176C}" destId="{97C09B65-474C-4B2E-B488-B19D4F50B00C}" srcOrd="2" destOrd="0" presId="urn:microsoft.com/office/officeart/2005/8/layout/vList3"/>
    <dgm:cxn modelId="{766D6329-B260-417B-AE3C-3AB4D93699AE}" type="presParOf" srcId="{97C09B65-474C-4B2E-B488-B19D4F50B00C}" destId="{95393263-7980-4875-8FEA-3114F34BEA49}" srcOrd="0" destOrd="0" presId="urn:microsoft.com/office/officeart/2005/8/layout/vList3"/>
    <dgm:cxn modelId="{4221FC6D-18E5-40FB-95E1-7A1B299DF477}" type="presParOf" srcId="{97C09B65-474C-4B2E-B488-B19D4F50B00C}" destId="{EE9D2F20-4087-48F3-A813-670F098E4FC3}" srcOrd="1" destOrd="0" presId="urn:microsoft.com/office/officeart/2005/8/layout/vList3"/>
    <dgm:cxn modelId="{A2D0E5DA-E919-48A2-B35D-1BF217A6D05B}" type="presParOf" srcId="{6771C388-40CC-410D-AFAA-9DADACC8176C}" destId="{929FF767-1061-4080-990F-5F22B4316CEC}" srcOrd="3" destOrd="0" presId="urn:microsoft.com/office/officeart/2005/8/layout/vList3"/>
    <dgm:cxn modelId="{2B8EFDA1-731B-4840-B93B-401603E30E1E}" type="presParOf" srcId="{6771C388-40CC-410D-AFAA-9DADACC8176C}" destId="{ED5DD135-E534-4E36-AB04-7FDC9F027A76}" srcOrd="4" destOrd="0" presId="urn:microsoft.com/office/officeart/2005/8/layout/vList3"/>
    <dgm:cxn modelId="{6AA6557C-EB45-4896-A277-8B6AA3A8B611}" type="presParOf" srcId="{ED5DD135-E534-4E36-AB04-7FDC9F027A76}" destId="{F66F5796-72E3-4B03-AB68-6D7C99615F06}" srcOrd="0" destOrd="0" presId="urn:microsoft.com/office/officeart/2005/8/layout/vList3"/>
    <dgm:cxn modelId="{FB8C0CD5-2164-4BAC-AFC3-D599F3463218}" type="presParOf" srcId="{ED5DD135-E534-4E36-AB04-7FDC9F027A76}" destId="{F5B1B61E-3D93-4709-B7B2-0CED9FDD2E93}" srcOrd="1" destOrd="0" presId="urn:microsoft.com/office/officeart/2005/8/layout/vList3"/>
    <dgm:cxn modelId="{DD88571A-1AE1-4042-A1AD-9D6081BD73F2}" type="presParOf" srcId="{6771C388-40CC-410D-AFAA-9DADACC8176C}" destId="{BC0A6C54-474E-438F-BF50-7B0EC7F5B27B}" srcOrd="5" destOrd="0" presId="urn:microsoft.com/office/officeart/2005/8/layout/vList3"/>
    <dgm:cxn modelId="{5A475734-970A-4670-B946-4D8460AE42D5}" type="presParOf" srcId="{6771C388-40CC-410D-AFAA-9DADACC8176C}" destId="{48670160-F49E-464A-B184-6DE532C4BE7C}" srcOrd="6" destOrd="0" presId="urn:microsoft.com/office/officeart/2005/8/layout/vList3"/>
    <dgm:cxn modelId="{8DD5E0D1-42C8-4298-A716-DBA80436AFD8}" type="presParOf" srcId="{48670160-F49E-464A-B184-6DE532C4BE7C}" destId="{D367BD5C-EB6C-49D9-A31E-DF4048E5FA3D}" srcOrd="0" destOrd="0" presId="urn:microsoft.com/office/officeart/2005/8/layout/vList3"/>
    <dgm:cxn modelId="{11476C77-EB4C-4947-B8E4-0374F65B79DF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Міліціонер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Кат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Слідчий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Музикант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A11F1D6D-DE2C-4A8A-A5E8-ED15B5F47E82}" type="presOf" srcId="{5CC85F0E-0391-48BB-B97C-F5D774D1DD4D}" destId="{EFC601FB-EE5A-4118-897C-0807DB98F940}" srcOrd="0" destOrd="0" presId="urn:microsoft.com/office/officeart/2005/8/layout/vList3"/>
    <dgm:cxn modelId="{D59F776E-A8FA-43D9-9800-DE4B6C6694F3}" type="presOf" srcId="{9BBB1595-5F81-4631-A1E1-5EF4766B405C}" destId="{6771C388-40CC-410D-AFAA-9DADACC8176C}" srcOrd="0" destOrd="0" presId="urn:microsoft.com/office/officeart/2005/8/layout/vList3"/>
    <dgm:cxn modelId="{0D83497F-4506-4D04-8FFD-1BF1C48B065E}" type="presOf" srcId="{F6B505F0-3342-4F45-9892-D5C48393F912}" destId="{EF6F0FEC-E3B4-41B9-9C8B-7AE7634E97B8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ACEEB4A1-88E9-40BD-BA53-CA28CE007011}" type="presOf" srcId="{3345BEAC-0177-482C-B78F-1A76C34041BC}" destId="{EE9D2F20-4087-48F3-A813-670F098E4FC3}" srcOrd="0" destOrd="0" presId="urn:microsoft.com/office/officeart/2005/8/layout/vList3"/>
    <dgm:cxn modelId="{73A56108-B6C6-4DCB-9AE0-9297F8A52173}" type="presOf" srcId="{3BABC7C6-384E-4952-A112-81595996EBBC}" destId="{F5B1B61E-3D93-4709-B7B2-0CED9FDD2E9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585A12F6-F508-467C-9C41-131E1459BBC6}" type="presParOf" srcId="{6771C388-40CC-410D-AFAA-9DADACC8176C}" destId="{7B598F2E-6EA8-4617-A981-209EDCA7FA27}" srcOrd="0" destOrd="0" presId="urn:microsoft.com/office/officeart/2005/8/layout/vList3"/>
    <dgm:cxn modelId="{39948298-1071-4937-8012-D47469CFE828}" type="presParOf" srcId="{7B598F2E-6EA8-4617-A981-209EDCA7FA27}" destId="{450BA9E0-097B-4D34-864B-82D058D92D36}" srcOrd="0" destOrd="0" presId="urn:microsoft.com/office/officeart/2005/8/layout/vList3"/>
    <dgm:cxn modelId="{2A508233-A4A4-4DC2-9493-5C6A2A75E3CA}" type="presParOf" srcId="{7B598F2E-6EA8-4617-A981-209EDCA7FA27}" destId="{EF6F0FEC-E3B4-41B9-9C8B-7AE7634E97B8}" srcOrd="1" destOrd="0" presId="urn:microsoft.com/office/officeart/2005/8/layout/vList3"/>
    <dgm:cxn modelId="{5659CE3E-E2A6-4202-BA73-5740198CABEB}" type="presParOf" srcId="{6771C388-40CC-410D-AFAA-9DADACC8176C}" destId="{AB3F66E9-EC93-4100-AF3A-029B16BA86A4}" srcOrd="1" destOrd="0" presId="urn:microsoft.com/office/officeart/2005/8/layout/vList3"/>
    <dgm:cxn modelId="{91E9E798-C38B-49B0-A14C-3F675F465AFD}" type="presParOf" srcId="{6771C388-40CC-410D-AFAA-9DADACC8176C}" destId="{97C09B65-474C-4B2E-B488-B19D4F50B00C}" srcOrd="2" destOrd="0" presId="urn:microsoft.com/office/officeart/2005/8/layout/vList3"/>
    <dgm:cxn modelId="{F05D320A-EF42-47A0-BDFE-666BBB3B0C72}" type="presParOf" srcId="{97C09B65-474C-4B2E-B488-B19D4F50B00C}" destId="{95393263-7980-4875-8FEA-3114F34BEA49}" srcOrd="0" destOrd="0" presId="urn:microsoft.com/office/officeart/2005/8/layout/vList3"/>
    <dgm:cxn modelId="{F0DE05AE-E43A-4D71-B7F5-8DF01666668D}" type="presParOf" srcId="{97C09B65-474C-4B2E-B488-B19D4F50B00C}" destId="{EE9D2F20-4087-48F3-A813-670F098E4FC3}" srcOrd="1" destOrd="0" presId="urn:microsoft.com/office/officeart/2005/8/layout/vList3"/>
    <dgm:cxn modelId="{73F3B2E6-8AC1-4A39-A624-C875A766DE76}" type="presParOf" srcId="{6771C388-40CC-410D-AFAA-9DADACC8176C}" destId="{929FF767-1061-4080-990F-5F22B4316CEC}" srcOrd="3" destOrd="0" presId="urn:microsoft.com/office/officeart/2005/8/layout/vList3"/>
    <dgm:cxn modelId="{E39B0757-3784-433C-BAD2-29E08D33B70A}" type="presParOf" srcId="{6771C388-40CC-410D-AFAA-9DADACC8176C}" destId="{ED5DD135-E534-4E36-AB04-7FDC9F027A76}" srcOrd="4" destOrd="0" presId="urn:microsoft.com/office/officeart/2005/8/layout/vList3"/>
    <dgm:cxn modelId="{F08C04C6-CA47-475A-B0EB-EA02567DEB23}" type="presParOf" srcId="{ED5DD135-E534-4E36-AB04-7FDC9F027A76}" destId="{F66F5796-72E3-4B03-AB68-6D7C99615F06}" srcOrd="0" destOrd="0" presId="urn:microsoft.com/office/officeart/2005/8/layout/vList3"/>
    <dgm:cxn modelId="{4C776EC7-F94D-4FD4-AF9C-94056E31D90A}" type="presParOf" srcId="{ED5DD135-E534-4E36-AB04-7FDC9F027A76}" destId="{F5B1B61E-3D93-4709-B7B2-0CED9FDD2E93}" srcOrd="1" destOrd="0" presId="urn:microsoft.com/office/officeart/2005/8/layout/vList3"/>
    <dgm:cxn modelId="{FE52A5EE-A9E8-46BE-851A-99E4530961BF}" type="presParOf" srcId="{6771C388-40CC-410D-AFAA-9DADACC8176C}" destId="{BC0A6C54-474E-438F-BF50-7B0EC7F5B27B}" srcOrd="5" destOrd="0" presId="urn:microsoft.com/office/officeart/2005/8/layout/vList3"/>
    <dgm:cxn modelId="{D41120C9-2497-4368-85BD-5EA7FE0B3F13}" type="presParOf" srcId="{6771C388-40CC-410D-AFAA-9DADACC8176C}" destId="{48670160-F49E-464A-B184-6DE532C4BE7C}" srcOrd="6" destOrd="0" presId="urn:microsoft.com/office/officeart/2005/8/layout/vList3"/>
    <dgm:cxn modelId="{5693F30E-8F7D-49A9-AF77-B5509CDDC508}" type="presParOf" srcId="{48670160-F49E-464A-B184-6DE532C4BE7C}" destId="{D367BD5C-EB6C-49D9-A31E-DF4048E5FA3D}" srcOrd="0" destOrd="0" presId="urn:microsoft.com/office/officeart/2005/8/layout/vList3"/>
    <dgm:cxn modelId="{C38FA2F3-8092-42EF-ACA0-3333860EFC24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Турист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Фармацевт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Дизайнер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Лікар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3F11B0-3F2D-43BC-8CA0-AD907EC836E1}" type="presOf" srcId="{5CC85F0E-0391-48BB-B97C-F5D774D1DD4D}" destId="{EFC601FB-EE5A-4118-897C-0807DB98F940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EBB96FA6-DF90-4F3A-8858-A820828A413F}" type="presOf" srcId="{9BBB1595-5F81-4631-A1E1-5EF4766B405C}" destId="{6771C388-40CC-410D-AFAA-9DADACC8176C}" srcOrd="0" destOrd="0" presId="urn:microsoft.com/office/officeart/2005/8/layout/vList3"/>
    <dgm:cxn modelId="{26CEA92B-A1E3-4A81-9C6A-D833A3D91CAA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ED32802F-7E87-4A7E-B21E-D666BDFBC585}" type="presOf" srcId="{3BABC7C6-384E-4952-A112-81595996EBBC}" destId="{F5B1B61E-3D93-4709-B7B2-0CED9FDD2E93}" srcOrd="0" destOrd="0" presId="urn:microsoft.com/office/officeart/2005/8/layout/vList3"/>
    <dgm:cxn modelId="{768BA875-ABCA-446F-9948-1B088B38EE53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072CD9F8-FB7F-4464-8FAB-A5C7800E1CC9}" type="presParOf" srcId="{6771C388-40CC-410D-AFAA-9DADACC8176C}" destId="{7B598F2E-6EA8-4617-A981-209EDCA7FA27}" srcOrd="0" destOrd="0" presId="urn:microsoft.com/office/officeart/2005/8/layout/vList3"/>
    <dgm:cxn modelId="{3E282ECA-AE0E-44E9-8E51-EDCEE9950184}" type="presParOf" srcId="{7B598F2E-6EA8-4617-A981-209EDCA7FA27}" destId="{450BA9E0-097B-4D34-864B-82D058D92D36}" srcOrd="0" destOrd="0" presId="urn:microsoft.com/office/officeart/2005/8/layout/vList3"/>
    <dgm:cxn modelId="{4754C32E-89B4-4D61-A2EB-71AEB5F63C02}" type="presParOf" srcId="{7B598F2E-6EA8-4617-A981-209EDCA7FA27}" destId="{EF6F0FEC-E3B4-41B9-9C8B-7AE7634E97B8}" srcOrd="1" destOrd="0" presId="urn:microsoft.com/office/officeart/2005/8/layout/vList3"/>
    <dgm:cxn modelId="{EAF37698-CD97-4D56-BA9F-D3BFC539EA25}" type="presParOf" srcId="{6771C388-40CC-410D-AFAA-9DADACC8176C}" destId="{AB3F66E9-EC93-4100-AF3A-029B16BA86A4}" srcOrd="1" destOrd="0" presId="urn:microsoft.com/office/officeart/2005/8/layout/vList3"/>
    <dgm:cxn modelId="{969F9C80-E416-4216-AC63-A0E6FB17B699}" type="presParOf" srcId="{6771C388-40CC-410D-AFAA-9DADACC8176C}" destId="{97C09B65-474C-4B2E-B488-B19D4F50B00C}" srcOrd="2" destOrd="0" presId="urn:microsoft.com/office/officeart/2005/8/layout/vList3"/>
    <dgm:cxn modelId="{44F6F5B7-4613-428E-BCC4-5A869D3110B3}" type="presParOf" srcId="{97C09B65-474C-4B2E-B488-B19D4F50B00C}" destId="{95393263-7980-4875-8FEA-3114F34BEA49}" srcOrd="0" destOrd="0" presId="urn:microsoft.com/office/officeart/2005/8/layout/vList3"/>
    <dgm:cxn modelId="{FA5F5D19-E59D-4DDE-A865-6B57CAC11706}" type="presParOf" srcId="{97C09B65-474C-4B2E-B488-B19D4F50B00C}" destId="{EE9D2F20-4087-48F3-A813-670F098E4FC3}" srcOrd="1" destOrd="0" presId="urn:microsoft.com/office/officeart/2005/8/layout/vList3"/>
    <dgm:cxn modelId="{FD8885F9-34A0-433A-ACFC-3E6B059856CA}" type="presParOf" srcId="{6771C388-40CC-410D-AFAA-9DADACC8176C}" destId="{929FF767-1061-4080-990F-5F22B4316CEC}" srcOrd="3" destOrd="0" presId="urn:microsoft.com/office/officeart/2005/8/layout/vList3"/>
    <dgm:cxn modelId="{A282FC33-1DD4-430A-A7C6-03AFAF96D802}" type="presParOf" srcId="{6771C388-40CC-410D-AFAA-9DADACC8176C}" destId="{ED5DD135-E534-4E36-AB04-7FDC9F027A76}" srcOrd="4" destOrd="0" presId="urn:microsoft.com/office/officeart/2005/8/layout/vList3"/>
    <dgm:cxn modelId="{7E209B53-07C7-4FFA-90A6-D2D438AFC9E0}" type="presParOf" srcId="{ED5DD135-E534-4E36-AB04-7FDC9F027A76}" destId="{F66F5796-72E3-4B03-AB68-6D7C99615F06}" srcOrd="0" destOrd="0" presId="urn:microsoft.com/office/officeart/2005/8/layout/vList3"/>
    <dgm:cxn modelId="{291E34E6-1134-4D05-A898-343AF2164485}" type="presParOf" srcId="{ED5DD135-E534-4E36-AB04-7FDC9F027A76}" destId="{F5B1B61E-3D93-4709-B7B2-0CED9FDD2E93}" srcOrd="1" destOrd="0" presId="urn:microsoft.com/office/officeart/2005/8/layout/vList3"/>
    <dgm:cxn modelId="{8EBC1E7B-A507-4CB2-AC4A-288D2E86E661}" type="presParOf" srcId="{6771C388-40CC-410D-AFAA-9DADACC8176C}" destId="{BC0A6C54-474E-438F-BF50-7B0EC7F5B27B}" srcOrd="5" destOrd="0" presId="urn:microsoft.com/office/officeart/2005/8/layout/vList3"/>
    <dgm:cxn modelId="{02C1EAF0-6A03-4F05-954B-ECB9141ADB80}" type="presParOf" srcId="{6771C388-40CC-410D-AFAA-9DADACC8176C}" destId="{48670160-F49E-464A-B184-6DE532C4BE7C}" srcOrd="6" destOrd="0" presId="urn:microsoft.com/office/officeart/2005/8/layout/vList3"/>
    <dgm:cxn modelId="{08A64D20-FAA1-4B6D-8ECE-BA44B0E647A8}" type="presParOf" srcId="{48670160-F49E-464A-B184-6DE532C4BE7C}" destId="{D367BD5C-EB6C-49D9-A31E-DF4048E5FA3D}" srcOrd="0" destOrd="0" presId="urn:microsoft.com/office/officeart/2005/8/layout/vList3"/>
    <dgm:cxn modelId="{C73C1FAA-DC9B-452A-833B-39CD44268C50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Турист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Фармацевт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Дизайнер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Лікар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C83FCE-0EB4-4EAD-B1A0-3617D62D3E45}" type="presOf" srcId="{5CC85F0E-0391-48BB-B97C-F5D774D1DD4D}" destId="{EFC601FB-EE5A-4118-897C-0807DB98F940}" srcOrd="0" destOrd="0" presId="urn:microsoft.com/office/officeart/2005/8/layout/vList3"/>
    <dgm:cxn modelId="{408238EB-8B13-4F5C-9EC0-E90BB3481697}" type="presOf" srcId="{3BABC7C6-384E-4952-A112-81595996EBBC}" destId="{F5B1B61E-3D93-4709-B7B2-0CED9FDD2E93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BFBEBA4C-C8F0-4BD2-A2D7-F606893E58B4}" type="presOf" srcId="{F6B505F0-3342-4F45-9892-D5C48393F912}" destId="{EF6F0FEC-E3B4-41B9-9C8B-7AE7634E97B8}" srcOrd="0" destOrd="0" presId="urn:microsoft.com/office/officeart/2005/8/layout/vList3"/>
    <dgm:cxn modelId="{126C49AD-BBB9-44F2-BD1D-095CA8786460}" type="presOf" srcId="{9BBB1595-5F81-4631-A1E1-5EF4766B405C}" destId="{6771C388-40CC-410D-AFAA-9DADACC8176C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097D22C4-32B3-4817-BD1B-29B121F54C10}" type="presOf" srcId="{3345BEAC-0177-482C-B78F-1A76C34041BC}" destId="{EE9D2F20-4087-48F3-A813-670F098E4FC3}" srcOrd="0" destOrd="0" presId="urn:microsoft.com/office/officeart/2005/8/layout/vList3"/>
    <dgm:cxn modelId="{4B9E138B-F8F7-4D78-9818-E241AE622408}" type="presParOf" srcId="{6771C388-40CC-410D-AFAA-9DADACC8176C}" destId="{7B598F2E-6EA8-4617-A981-209EDCA7FA27}" srcOrd="0" destOrd="0" presId="urn:microsoft.com/office/officeart/2005/8/layout/vList3"/>
    <dgm:cxn modelId="{073D441B-678D-4088-89DC-8DD5003265A4}" type="presParOf" srcId="{7B598F2E-6EA8-4617-A981-209EDCA7FA27}" destId="{450BA9E0-097B-4D34-864B-82D058D92D36}" srcOrd="0" destOrd="0" presId="urn:microsoft.com/office/officeart/2005/8/layout/vList3"/>
    <dgm:cxn modelId="{01C4F106-C800-4D51-997E-6FBDFC491CD3}" type="presParOf" srcId="{7B598F2E-6EA8-4617-A981-209EDCA7FA27}" destId="{EF6F0FEC-E3B4-41B9-9C8B-7AE7634E97B8}" srcOrd="1" destOrd="0" presId="urn:microsoft.com/office/officeart/2005/8/layout/vList3"/>
    <dgm:cxn modelId="{9517B916-8095-44DE-8D99-8CB1D0777822}" type="presParOf" srcId="{6771C388-40CC-410D-AFAA-9DADACC8176C}" destId="{AB3F66E9-EC93-4100-AF3A-029B16BA86A4}" srcOrd="1" destOrd="0" presId="urn:microsoft.com/office/officeart/2005/8/layout/vList3"/>
    <dgm:cxn modelId="{02AFF19E-35D7-4DE7-9545-A688C27115D6}" type="presParOf" srcId="{6771C388-40CC-410D-AFAA-9DADACC8176C}" destId="{97C09B65-474C-4B2E-B488-B19D4F50B00C}" srcOrd="2" destOrd="0" presId="urn:microsoft.com/office/officeart/2005/8/layout/vList3"/>
    <dgm:cxn modelId="{DA1719A8-49A9-49D2-AF54-666EEBDABFA4}" type="presParOf" srcId="{97C09B65-474C-4B2E-B488-B19D4F50B00C}" destId="{95393263-7980-4875-8FEA-3114F34BEA49}" srcOrd="0" destOrd="0" presId="urn:microsoft.com/office/officeart/2005/8/layout/vList3"/>
    <dgm:cxn modelId="{B0E9F4B5-ECFE-4DAC-A7AB-705983C9C6AC}" type="presParOf" srcId="{97C09B65-474C-4B2E-B488-B19D4F50B00C}" destId="{EE9D2F20-4087-48F3-A813-670F098E4FC3}" srcOrd="1" destOrd="0" presId="urn:microsoft.com/office/officeart/2005/8/layout/vList3"/>
    <dgm:cxn modelId="{A75799FB-D21B-4010-903D-E5C6F48915C8}" type="presParOf" srcId="{6771C388-40CC-410D-AFAA-9DADACC8176C}" destId="{929FF767-1061-4080-990F-5F22B4316CEC}" srcOrd="3" destOrd="0" presId="urn:microsoft.com/office/officeart/2005/8/layout/vList3"/>
    <dgm:cxn modelId="{4A8B7718-4E90-48B6-9E2A-D759CC9D93C1}" type="presParOf" srcId="{6771C388-40CC-410D-AFAA-9DADACC8176C}" destId="{ED5DD135-E534-4E36-AB04-7FDC9F027A76}" srcOrd="4" destOrd="0" presId="urn:microsoft.com/office/officeart/2005/8/layout/vList3"/>
    <dgm:cxn modelId="{EE6EF80B-DCB0-40F9-88A6-D0AC1A43ABA5}" type="presParOf" srcId="{ED5DD135-E534-4E36-AB04-7FDC9F027A76}" destId="{F66F5796-72E3-4B03-AB68-6D7C99615F06}" srcOrd="0" destOrd="0" presId="urn:microsoft.com/office/officeart/2005/8/layout/vList3"/>
    <dgm:cxn modelId="{85C64092-8A26-4F93-8D5F-F00783041E08}" type="presParOf" srcId="{ED5DD135-E534-4E36-AB04-7FDC9F027A76}" destId="{F5B1B61E-3D93-4709-B7B2-0CED9FDD2E93}" srcOrd="1" destOrd="0" presId="urn:microsoft.com/office/officeart/2005/8/layout/vList3"/>
    <dgm:cxn modelId="{459FFAA0-0210-47B7-A370-D6D285E6A52D}" type="presParOf" srcId="{6771C388-40CC-410D-AFAA-9DADACC8176C}" destId="{BC0A6C54-474E-438F-BF50-7B0EC7F5B27B}" srcOrd="5" destOrd="0" presId="urn:microsoft.com/office/officeart/2005/8/layout/vList3"/>
    <dgm:cxn modelId="{90A32F67-7C7C-4405-8DD1-A9ED055E291B}" type="presParOf" srcId="{6771C388-40CC-410D-AFAA-9DADACC8176C}" destId="{48670160-F49E-464A-B184-6DE532C4BE7C}" srcOrd="6" destOrd="0" presId="urn:microsoft.com/office/officeart/2005/8/layout/vList3"/>
    <dgm:cxn modelId="{689AAEBB-7576-484F-BF76-39B12E17D4BE}" type="presParOf" srcId="{48670160-F49E-464A-B184-6DE532C4BE7C}" destId="{D367BD5C-EB6C-49D9-A31E-DF4048E5FA3D}" srcOrd="0" destOrd="0" presId="urn:microsoft.com/office/officeart/2005/8/layout/vList3"/>
    <dgm:cxn modelId="{5267FF46-968E-48D1-AF9B-E6D7AEE7B4C7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Рятувальник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Міліціонер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Диспетчер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Дантист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A82183E8-A2FC-4D1A-9B72-7C458FD70676}" type="presOf" srcId="{3BABC7C6-384E-4952-A112-81595996EBBC}" destId="{F5B1B61E-3D93-4709-B7B2-0CED9FDD2E93}" srcOrd="0" destOrd="0" presId="urn:microsoft.com/office/officeart/2005/8/layout/vList3"/>
    <dgm:cxn modelId="{7A00524A-B481-4A12-87D0-5D23220143F1}" type="presOf" srcId="{F6B505F0-3342-4F45-9892-D5C48393F912}" destId="{EF6F0FEC-E3B4-41B9-9C8B-7AE7634E97B8}" srcOrd="0" destOrd="0" presId="urn:microsoft.com/office/officeart/2005/8/layout/vList3"/>
    <dgm:cxn modelId="{2B391D39-9D26-456F-B7AE-600E91132ED3}" type="presOf" srcId="{9BBB1595-5F81-4631-A1E1-5EF4766B405C}" destId="{6771C388-40CC-410D-AFAA-9DADACC8176C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3ED817B0-FBB2-4600-BF16-20A571F20103}" type="presOf" srcId="{5CC85F0E-0391-48BB-B97C-F5D774D1DD4D}" destId="{EFC601FB-EE5A-4118-897C-0807DB98F940}" srcOrd="0" destOrd="0" presId="urn:microsoft.com/office/officeart/2005/8/layout/vList3"/>
    <dgm:cxn modelId="{C9709145-070C-4635-8CEA-CCB292F05969}" type="presOf" srcId="{3345BEAC-0177-482C-B78F-1A76C34041BC}" destId="{EE9D2F20-4087-48F3-A813-670F098E4FC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142AC002-2A39-4D1D-9FB7-F517C3988260}" type="presParOf" srcId="{6771C388-40CC-410D-AFAA-9DADACC8176C}" destId="{7B598F2E-6EA8-4617-A981-209EDCA7FA27}" srcOrd="0" destOrd="0" presId="urn:microsoft.com/office/officeart/2005/8/layout/vList3"/>
    <dgm:cxn modelId="{3C31AD36-FDEC-42A6-AE9F-48E614E53057}" type="presParOf" srcId="{7B598F2E-6EA8-4617-A981-209EDCA7FA27}" destId="{450BA9E0-097B-4D34-864B-82D058D92D36}" srcOrd="0" destOrd="0" presId="urn:microsoft.com/office/officeart/2005/8/layout/vList3"/>
    <dgm:cxn modelId="{979E363A-DE02-4525-85D7-7259C6F519A5}" type="presParOf" srcId="{7B598F2E-6EA8-4617-A981-209EDCA7FA27}" destId="{EF6F0FEC-E3B4-41B9-9C8B-7AE7634E97B8}" srcOrd="1" destOrd="0" presId="urn:microsoft.com/office/officeart/2005/8/layout/vList3"/>
    <dgm:cxn modelId="{A1C16ED4-8C14-4134-8557-56EB064C8BD1}" type="presParOf" srcId="{6771C388-40CC-410D-AFAA-9DADACC8176C}" destId="{AB3F66E9-EC93-4100-AF3A-029B16BA86A4}" srcOrd="1" destOrd="0" presId="urn:microsoft.com/office/officeart/2005/8/layout/vList3"/>
    <dgm:cxn modelId="{66F35FA3-5D10-4260-85CC-D92BBF41A806}" type="presParOf" srcId="{6771C388-40CC-410D-AFAA-9DADACC8176C}" destId="{97C09B65-474C-4B2E-B488-B19D4F50B00C}" srcOrd="2" destOrd="0" presId="urn:microsoft.com/office/officeart/2005/8/layout/vList3"/>
    <dgm:cxn modelId="{F487E550-443A-4BA6-9E55-3A9B6B34391F}" type="presParOf" srcId="{97C09B65-474C-4B2E-B488-B19D4F50B00C}" destId="{95393263-7980-4875-8FEA-3114F34BEA49}" srcOrd="0" destOrd="0" presId="urn:microsoft.com/office/officeart/2005/8/layout/vList3"/>
    <dgm:cxn modelId="{5371E303-D1DC-40C7-A082-8DC42CB6ECF6}" type="presParOf" srcId="{97C09B65-474C-4B2E-B488-B19D4F50B00C}" destId="{EE9D2F20-4087-48F3-A813-670F098E4FC3}" srcOrd="1" destOrd="0" presId="urn:microsoft.com/office/officeart/2005/8/layout/vList3"/>
    <dgm:cxn modelId="{FD9E5895-552F-4B35-ABF3-79F5BC25B07B}" type="presParOf" srcId="{6771C388-40CC-410D-AFAA-9DADACC8176C}" destId="{929FF767-1061-4080-990F-5F22B4316CEC}" srcOrd="3" destOrd="0" presId="urn:microsoft.com/office/officeart/2005/8/layout/vList3"/>
    <dgm:cxn modelId="{68C7B464-AA78-4227-9E6A-8AAE92459FE2}" type="presParOf" srcId="{6771C388-40CC-410D-AFAA-9DADACC8176C}" destId="{ED5DD135-E534-4E36-AB04-7FDC9F027A76}" srcOrd="4" destOrd="0" presId="urn:microsoft.com/office/officeart/2005/8/layout/vList3"/>
    <dgm:cxn modelId="{E6781930-C367-41B1-8F2F-E029768718E8}" type="presParOf" srcId="{ED5DD135-E534-4E36-AB04-7FDC9F027A76}" destId="{F66F5796-72E3-4B03-AB68-6D7C99615F06}" srcOrd="0" destOrd="0" presId="urn:microsoft.com/office/officeart/2005/8/layout/vList3"/>
    <dgm:cxn modelId="{C0767CB3-317C-4DF3-AB35-979970FD5242}" type="presParOf" srcId="{ED5DD135-E534-4E36-AB04-7FDC9F027A76}" destId="{F5B1B61E-3D93-4709-B7B2-0CED9FDD2E93}" srcOrd="1" destOrd="0" presId="urn:microsoft.com/office/officeart/2005/8/layout/vList3"/>
    <dgm:cxn modelId="{BAAC6B1C-DCAC-45D0-8356-759B66CCCA9E}" type="presParOf" srcId="{6771C388-40CC-410D-AFAA-9DADACC8176C}" destId="{BC0A6C54-474E-438F-BF50-7B0EC7F5B27B}" srcOrd="5" destOrd="0" presId="urn:microsoft.com/office/officeart/2005/8/layout/vList3"/>
    <dgm:cxn modelId="{5DA55130-9647-4C64-A500-4CBF306CD097}" type="presParOf" srcId="{6771C388-40CC-410D-AFAA-9DADACC8176C}" destId="{48670160-F49E-464A-B184-6DE532C4BE7C}" srcOrd="6" destOrd="0" presId="urn:microsoft.com/office/officeart/2005/8/layout/vList3"/>
    <dgm:cxn modelId="{DA5506C0-F30A-498B-8622-DB8A4A2FE0D6}" type="presParOf" srcId="{48670160-F49E-464A-B184-6DE532C4BE7C}" destId="{D367BD5C-EB6C-49D9-A31E-DF4048E5FA3D}" srcOrd="0" destOrd="0" presId="urn:microsoft.com/office/officeart/2005/8/layout/vList3"/>
    <dgm:cxn modelId="{8B423A19-02F7-4B48-9C6E-64E7498109EE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Рятувальник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Міліціонер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Диспетчер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Дантист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84EAD1F1-23EC-47C6-972E-7A0EC70A1D05}" type="presOf" srcId="{3BABC7C6-384E-4952-A112-81595996EBBC}" destId="{F5B1B61E-3D93-4709-B7B2-0CED9FDD2E9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0D326E36-C365-4076-8EC7-CEEC7CFC2A4A}" type="presOf" srcId="{9BBB1595-5F81-4631-A1E1-5EF4766B405C}" destId="{6771C388-40CC-410D-AFAA-9DADACC8176C}" srcOrd="0" destOrd="0" presId="urn:microsoft.com/office/officeart/2005/8/layout/vList3"/>
    <dgm:cxn modelId="{12F609E3-3465-4926-BD9C-D13C038C25A0}" type="presOf" srcId="{5CC85F0E-0391-48BB-B97C-F5D774D1DD4D}" destId="{EFC601FB-EE5A-4118-897C-0807DB98F940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D5951E76-3740-4DF7-B548-88A9001FAC3A}" type="presOf" srcId="{F6B505F0-3342-4F45-9892-D5C48393F912}" destId="{EF6F0FEC-E3B4-41B9-9C8B-7AE7634E97B8}" srcOrd="0" destOrd="0" presId="urn:microsoft.com/office/officeart/2005/8/layout/vList3"/>
    <dgm:cxn modelId="{96706F92-768F-4D66-8697-63A9148FA00C}" type="presOf" srcId="{3345BEAC-0177-482C-B78F-1A76C34041BC}" destId="{EE9D2F20-4087-48F3-A813-670F098E4FC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139CCA42-CFF3-4A89-B3E4-0796EE5F6B5F}" type="presParOf" srcId="{6771C388-40CC-410D-AFAA-9DADACC8176C}" destId="{7B598F2E-6EA8-4617-A981-209EDCA7FA27}" srcOrd="0" destOrd="0" presId="urn:microsoft.com/office/officeart/2005/8/layout/vList3"/>
    <dgm:cxn modelId="{F95BA1D5-AABA-4645-B84A-041497AC1E1B}" type="presParOf" srcId="{7B598F2E-6EA8-4617-A981-209EDCA7FA27}" destId="{450BA9E0-097B-4D34-864B-82D058D92D36}" srcOrd="0" destOrd="0" presId="urn:microsoft.com/office/officeart/2005/8/layout/vList3"/>
    <dgm:cxn modelId="{0A0C0363-9BFF-4897-A8A1-53B55D781E8B}" type="presParOf" srcId="{7B598F2E-6EA8-4617-A981-209EDCA7FA27}" destId="{EF6F0FEC-E3B4-41B9-9C8B-7AE7634E97B8}" srcOrd="1" destOrd="0" presId="urn:microsoft.com/office/officeart/2005/8/layout/vList3"/>
    <dgm:cxn modelId="{400887A7-01E1-43C9-BCAE-8BA09B99E119}" type="presParOf" srcId="{6771C388-40CC-410D-AFAA-9DADACC8176C}" destId="{AB3F66E9-EC93-4100-AF3A-029B16BA86A4}" srcOrd="1" destOrd="0" presId="urn:microsoft.com/office/officeart/2005/8/layout/vList3"/>
    <dgm:cxn modelId="{9BD6AC92-50DD-4289-83AD-423DE60AB0AD}" type="presParOf" srcId="{6771C388-40CC-410D-AFAA-9DADACC8176C}" destId="{97C09B65-474C-4B2E-B488-B19D4F50B00C}" srcOrd="2" destOrd="0" presId="urn:microsoft.com/office/officeart/2005/8/layout/vList3"/>
    <dgm:cxn modelId="{FAA3EF6D-AE7C-487A-BD4A-04BEE07D8D0B}" type="presParOf" srcId="{97C09B65-474C-4B2E-B488-B19D4F50B00C}" destId="{95393263-7980-4875-8FEA-3114F34BEA49}" srcOrd="0" destOrd="0" presId="urn:microsoft.com/office/officeart/2005/8/layout/vList3"/>
    <dgm:cxn modelId="{8FBFD535-0F75-4433-AB91-56999DD8A64E}" type="presParOf" srcId="{97C09B65-474C-4B2E-B488-B19D4F50B00C}" destId="{EE9D2F20-4087-48F3-A813-670F098E4FC3}" srcOrd="1" destOrd="0" presId="urn:microsoft.com/office/officeart/2005/8/layout/vList3"/>
    <dgm:cxn modelId="{0E051192-277A-4F4D-B89A-1C96FAB1DDC0}" type="presParOf" srcId="{6771C388-40CC-410D-AFAA-9DADACC8176C}" destId="{929FF767-1061-4080-990F-5F22B4316CEC}" srcOrd="3" destOrd="0" presId="urn:microsoft.com/office/officeart/2005/8/layout/vList3"/>
    <dgm:cxn modelId="{5AE9E553-D819-41DF-ABAC-C0108D0910FF}" type="presParOf" srcId="{6771C388-40CC-410D-AFAA-9DADACC8176C}" destId="{ED5DD135-E534-4E36-AB04-7FDC9F027A76}" srcOrd="4" destOrd="0" presId="urn:microsoft.com/office/officeart/2005/8/layout/vList3"/>
    <dgm:cxn modelId="{AC00242E-87A3-445D-BBD6-675FBE71FFCF}" type="presParOf" srcId="{ED5DD135-E534-4E36-AB04-7FDC9F027A76}" destId="{F66F5796-72E3-4B03-AB68-6D7C99615F06}" srcOrd="0" destOrd="0" presId="urn:microsoft.com/office/officeart/2005/8/layout/vList3"/>
    <dgm:cxn modelId="{91CC3E03-0C67-4BD6-94C8-5EE5AA572D88}" type="presParOf" srcId="{ED5DD135-E534-4E36-AB04-7FDC9F027A76}" destId="{F5B1B61E-3D93-4709-B7B2-0CED9FDD2E93}" srcOrd="1" destOrd="0" presId="urn:microsoft.com/office/officeart/2005/8/layout/vList3"/>
    <dgm:cxn modelId="{E265CCD2-5917-4378-93D1-8D43D56F61AB}" type="presParOf" srcId="{6771C388-40CC-410D-AFAA-9DADACC8176C}" destId="{BC0A6C54-474E-438F-BF50-7B0EC7F5B27B}" srcOrd="5" destOrd="0" presId="urn:microsoft.com/office/officeart/2005/8/layout/vList3"/>
    <dgm:cxn modelId="{BBF1791A-0CB6-4C16-BBCE-DDE62D26F047}" type="presParOf" srcId="{6771C388-40CC-410D-AFAA-9DADACC8176C}" destId="{48670160-F49E-464A-B184-6DE532C4BE7C}" srcOrd="6" destOrd="0" presId="urn:microsoft.com/office/officeart/2005/8/layout/vList3"/>
    <dgm:cxn modelId="{740175CA-D7EB-453B-A308-F3B124A71A6A}" type="presParOf" srcId="{48670160-F49E-464A-B184-6DE532C4BE7C}" destId="{D367BD5C-EB6C-49D9-A31E-DF4048E5FA3D}" srcOrd="0" destOrd="0" presId="urn:microsoft.com/office/officeart/2005/8/layout/vList3"/>
    <dgm:cxn modelId="{732BD728-3771-4F1D-BDD6-F9F09EC59E3A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Банкір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Безпритульний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Візажист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Стиліст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B442E8-A5C9-4A3A-88E8-1B894DA63E88}" type="presOf" srcId="{5CC85F0E-0391-48BB-B97C-F5D774D1DD4D}" destId="{EFC601FB-EE5A-4118-897C-0807DB98F940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9BB2E8E-5027-42EB-8C4F-7B5F4AAD7262}" type="presOf" srcId="{3BABC7C6-384E-4952-A112-81595996EBBC}" destId="{F5B1B61E-3D93-4709-B7B2-0CED9FDD2E93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D38DE71F-4635-4162-B4BA-E3310D610B63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874EBD8B-4EBF-4DA5-907E-C99D244EEEB4}" type="presOf" srcId="{F6B505F0-3342-4F45-9892-D5C48393F912}" destId="{EF6F0FEC-E3B4-41B9-9C8B-7AE7634E97B8}" srcOrd="0" destOrd="0" presId="urn:microsoft.com/office/officeart/2005/8/layout/vList3"/>
    <dgm:cxn modelId="{C9548E7A-F9DC-4EED-A527-9D0CDE9105D2}" type="presOf" srcId="{3345BEAC-0177-482C-B78F-1A76C34041BC}" destId="{EE9D2F20-4087-48F3-A813-670F098E4FC3}" srcOrd="0" destOrd="0" presId="urn:microsoft.com/office/officeart/2005/8/layout/vList3"/>
    <dgm:cxn modelId="{59AF7E9C-3A18-4565-8438-AE4027E84F08}" type="presParOf" srcId="{6771C388-40CC-410D-AFAA-9DADACC8176C}" destId="{7B598F2E-6EA8-4617-A981-209EDCA7FA27}" srcOrd="0" destOrd="0" presId="urn:microsoft.com/office/officeart/2005/8/layout/vList3"/>
    <dgm:cxn modelId="{D3B4E47C-3BEE-417E-910B-07D8C9FCA4E7}" type="presParOf" srcId="{7B598F2E-6EA8-4617-A981-209EDCA7FA27}" destId="{450BA9E0-097B-4D34-864B-82D058D92D36}" srcOrd="0" destOrd="0" presId="urn:microsoft.com/office/officeart/2005/8/layout/vList3"/>
    <dgm:cxn modelId="{0C35BF0F-9851-4F8B-A41E-F62A333E14A2}" type="presParOf" srcId="{7B598F2E-6EA8-4617-A981-209EDCA7FA27}" destId="{EF6F0FEC-E3B4-41B9-9C8B-7AE7634E97B8}" srcOrd="1" destOrd="0" presId="urn:microsoft.com/office/officeart/2005/8/layout/vList3"/>
    <dgm:cxn modelId="{C0667253-12D7-45B8-9126-C209EA0ED4A3}" type="presParOf" srcId="{6771C388-40CC-410D-AFAA-9DADACC8176C}" destId="{AB3F66E9-EC93-4100-AF3A-029B16BA86A4}" srcOrd="1" destOrd="0" presId="urn:microsoft.com/office/officeart/2005/8/layout/vList3"/>
    <dgm:cxn modelId="{831C8047-FC91-497B-A858-ACB32ED61A63}" type="presParOf" srcId="{6771C388-40CC-410D-AFAA-9DADACC8176C}" destId="{97C09B65-474C-4B2E-B488-B19D4F50B00C}" srcOrd="2" destOrd="0" presId="urn:microsoft.com/office/officeart/2005/8/layout/vList3"/>
    <dgm:cxn modelId="{9B628FEB-8A51-4595-A2C0-AA8AE9D8D283}" type="presParOf" srcId="{97C09B65-474C-4B2E-B488-B19D4F50B00C}" destId="{95393263-7980-4875-8FEA-3114F34BEA49}" srcOrd="0" destOrd="0" presId="urn:microsoft.com/office/officeart/2005/8/layout/vList3"/>
    <dgm:cxn modelId="{C1135DC7-51FB-4594-B362-3A214DB731AC}" type="presParOf" srcId="{97C09B65-474C-4B2E-B488-B19D4F50B00C}" destId="{EE9D2F20-4087-48F3-A813-670F098E4FC3}" srcOrd="1" destOrd="0" presId="urn:microsoft.com/office/officeart/2005/8/layout/vList3"/>
    <dgm:cxn modelId="{BE8EAFAE-4158-40A8-B456-78C70832680A}" type="presParOf" srcId="{6771C388-40CC-410D-AFAA-9DADACC8176C}" destId="{929FF767-1061-4080-990F-5F22B4316CEC}" srcOrd="3" destOrd="0" presId="urn:microsoft.com/office/officeart/2005/8/layout/vList3"/>
    <dgm:cxn modelId="{E3EF976E-061A-4637-91FD-15A4F7814097}" type="presParOf" srcId="{6771C388-40CC-410D-AFAA-9DADACC8176C}" destId="{ED5DD135-E534-4E36-AB04-7FDC9F027A76}" srcOrd="4" destOrd="0" presId="urn:microsoft.com/office/officeart/2005/8/layout/vList3"/>
    <dgm:cxn modelId="{AE9D1126-3F9B-42B0-88CA-55184769E917}" type="presParOf" srcId="{ED5DD135-E534-4E36-AB04-7FDC9F027A76}" destId="{F66F5796-72E3-4B03-AB68-6D7C99615F06}" srcOrd="0" destOrd="0" presId="urn:microsoft.com/office/officeart/2005/8/layout/vList3"/>
    <dgm:cxn modelId="{5F64BF3C-44C3-460E-9F6F-A0AE38B640A8}" type="presParOf" srcId="{ED5DD135-E534-4E36-AB04-7FDC9F027A76}" destId="{F5B1B61E-3D93-4709-B7B2-0CED9FDD2E93}" srcOrd="1" destOrd="0" presId="urn:microsoft.com/office/officeart/2005/8/layout/vList3"/>
    <dgm:cxn modelId="{98700EC5-299A-4B26-85BA-962E7917B84C}" type="presParOf" srcId="{6771C388-40CC-410D-AFAA-9DADACC8176C}" destId="{BC0A6C54-474E-438F-BF50-7B0EC7F5B27B}" srcOrd="5" destOrd="0" presId="urn:microsoft.com/office/officeart/2005/8/layout/vList3"/>
    <dgm:cxn modelId="{15C7FAD0-9236-449D-AC49-C5ABEE666854}" type="presParOf" srcId="{6771C388-40CC-410D-AFAA-9DADACC8176C}" destId="{48670160-F49E-464A-B184-6DE532C4BE7C}" srcOrd="6" destOrd="0" presId="urn:microsoft.com/office/officeart/2005/8/layout/vList3"/>
    <dgm:cxn modelId="{0D5EDEC6-5505-4841-874D-62829BEC3FF2}" type="presParOf" srcId="{48670160-F49E-464A-B184-6DE532C4BE7C}" destId="{D367BD5C-EB6C-49D9-A31E-DF4048E5FA3D}" srcOrd="0" destOrd="0" presId="urn:microsoft.com/office/officeart/2005/8/layout/vList3"/>
    <dgm:cxn modelId="{76F89B50-CB2E-41CE-AA45-5647640D0913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Банкір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Безпритульний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Візажист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Стиліст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8F067268-9026-4FBA-B5F2-94DE5ED5F404}" type="presOf" srcId="{5CC85F0E-0391-48BB-B97C-F5D774D1DD4D}" destId="{EFC601FB-EE5A-4118-897C-0807DB98F940}" srcOrd="0" destOrd="0" presId="urn:microsoft.com/office/officeart/2005/8/layout/vList3"/>
    <dgm:cxn modelId="{517FE7E5-F8F9-4D9C-B758-7034EF8B8994}" type="presOf" srcId="{3BABC7C6-384E-4952-A112-81595996EBBC}" destId="{F5B1B61E-3D93-4709-B7B2-0CED9FDD2E9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4208EB08-6135-45F9-9DC4-DF536F8DBDB0}" type="presOf" srcId="{3345BEAC-0177-482C-B78F-1A76C34041BC}" destId="{EE9D2F20-4087-48F3-A813-670F098E4FC3}" srcOrd="0" destOrd="0" presId="urn:microsoft.com/office/officeart/2005/8/layout/vList3"/>
    <dgm:cxn modelId="{283C4B59-4B59-4A33-A38D-ED42D4499C62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4C32A154-064D-460D-9C5E-BDB5B5BAD062}" type="presOf" srcId="{9BBB1595-5F81-4631-A1E1-5EF4766B405C}" destId="{6771C388-40CC-410D-AFAA-9DADACC8176C}" srcOrd="0" destOrd="0" presId="urn:microsoft.com/office/officeart/2005/8/layout/vList3"/>
    <dgm:cxn modelId="{AD73B4F6-7608-4964-89C6-CA36F362FE5D}" type="presParOf" srcId="{6771C388-40CC-410D-AFAA-9DADACC8176C}" destId="{7B598F2E-6EA8-4617-A981-209EDCA7FA27}" srcOrd="0" destOrd="0" presId="urn:microsoft.com/office/officeart/2005/8/layout/vList3"/>
    <dgm:cxn modelId="{F2DF2014-66D4-414E-B253-32BA3B9664ED}" type="presParOf" srcId="{7B598F2E-6EA8-4617-A981-209EDCA7FA27}" destId="{450BA9E0-097B-4D34-864B-82D058D92D36}" srcOrd="0" destOrd="0" presId="urn:microsoft.com/office/officeart/2005/8/layout/vList3"/>
    <dgm:cxn modelId="{00EEB63D-7A56-4F6C-8DE0-7D5092B71F3E}" type="presParOf" srcId="{7B598F2E-6EA8-4617-A981-209EDCA7FA27}" destId="{EF6F0FEC-E3B4-41B9-9C8B-7AE7634E97B8}" srcOrd="1" destOrd="0" presId="urn:microsoft.com/office/officeart/2005/8/layout/vList3"/>
    <dgm:cxn modelId="{9B882949-5225-47FD-9A6D-9068F0E9FBF2}" type="presParOf" srcId="{6771C388-40CC-410D-AFAA-9DADACC8176C}" destId="{AB3F66E9-EC93-4100-AF3A-029B16BA86A4}" srcOrd="1" destOrd="0" presId="urn:microsoft.com/office/officeart/2005/8/layout/vList3"/>
    <dgm:cxn modelId="{BEC71D68-1F23-421C-A783-7E62C67EEC69}" type="presParOf" srcId="{6771C388-40CC-410D-AFAA-9DADACC8176C}" destId="{97C09B65-474C-4B2E-B488-B19D4F50B00C}" srcOrd="2" destOrd="0" presId="urn:microsoft.com/office/officeart/2005/8/layout/vList3"/>
    <dgm:cxn modelId="{16A989DC-7D5B-4806-AEE9-7C6CA8BD61AB}" type="presParOf" srcId="{97C09B65-474C-4B2E-B488-B19D4F50B00C}" destId="{95393263-7980-4875-8FEA-3114F34BEA49}" srcOrd="0" destOrd="0" presId="urn:microsoft.com/office/officeart/2005/8/layout/vList3"/>
    <dgm:cxn modelId="{8F233ACF-9A17-4E4E-BD51-63F683A3DDBD}" type="presParOf" srcId="{97C09B65-474C-4B2E-B488-B19D4F50B00C}" destId="{EE9D2F20-4087-48F3-A813-670F098E4FC3}" srcOrd="1" destOrd="0" presId="urn:microsoft.com/office/officeart/2005/8/layout/vList3"/>
    <dgm:cxn modelId="{D31C04EC-C336-4EA7-B3A8-964E7F77D5B4}" type="presParOf" srcId="{6771C388-40CC-410D-AFAA-9DADACC8176C}" destId="{929FF767-1061-4080-990F-5F22B4316CEC}" srcOrd="3" destOrd="0" presId="urn:microsoft.com/office/officeart/2005/8/layout/vList3"/>
    <dgm:cxn modelId="{8081F944-ACA0-48E2-A96D-789B84AA3B23}" type="presParOf" srcId="{6771C388-40CC-410D-AFAA-9DADACC8176C}" destId="{ED5DD135-E534-4E36-AB04-7FDC9F027A76}" srcOrd="4" destOrd="0" presId="urn:microsoft.com/office/officeart/2005/8/layout/vList3"/>
    <dgm:cxn modelId="{6FCBED15-3348-4433-B327-0939B14DB4B1}" type="presParOf" srcId="{ED5DD135-E534-4E36-AB04-7FDC9F027A76}" destId="{F66F5796-72E3-4B03-AB68-6D7C99615F06}" srcOrd="0" destOrd="0" presId="urn:microsoft.com/office/officeart/2005/8/layout/vList3"/>
    <dgm:cxn modelId="{3AC60DCE-7F87-4643-A413-BAAED56ECA2A}" type="presParOf" srcId="{ED5DD135-E534-4E36-AB04-7FDC9F027A76}" destId="{F5B1B61E-3D93-4709-B7B2-0CED9FDD2E93}" srcOrd="1" destOrd="0" presId="urn:microsoft.com/office/officeart/2005/8/layout/vList3"/>
    <dgm:cxn modelId="{1130FC8C-0EE0-4BE6-A8C5-37417B25DBC4}" type="presParOf" srcId="{6771C388-40CC-410D-AFAA-9DADACC8176C}" destId="{BC0A6C54-474E-438F-BF50-7B0EC7F5B27B}" srcOrd="5" destOrd="0" presId="urn:microsoft.com/office/officeart/2005/8/layout/vList3"/>
    <dgm:cxn modelId="{9A89142C-96FC-4409-83B3-9B938F1B4024}" type="presParOf" srcId="{6771C388-40CC-410D-AFAA-9DADACC8176C}" destId="{48670160-F49E-464A-B184-6DE532C4BE7C}" srcOrd="6" destOrd="0" presId="urn:microsoft.com/office/officeart/2005/8/layout/vList3"/>
    <dgm:cxn modelId="{FDE47A82-14FE-4C0E-9388-BD71E77E7534}" type="presParOf" srcId="{48670160-F49E-464A-B184-6DE532C4BE7C}" destId="{D367BD5C-EB6C-49D9-A31E-DF4048E5FA3D}" srcOrd="0" destOrd="0" presId="urn:microsoft.com/office/officeart/2005/8/layout/vList3"/>
    <dgm:cxn modelId="{E6742AAD-2426-42F0-95D0-F8A4CFDB912C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Біолог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Етнограф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Диригент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Географ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FE856115-E151-422F-AB7D-B527E189C9E8}" type="presOf" srcId="{F6B505F0-3342-4F45-9892-D5C48393F912}" destId="{EF6F0FEC-E3B4-41B9-9C8B-7AE7634E97B8}" srcOrd="0" destOrd="0" presId="urn:microsoft.com/office/officeart/2005/8/layout/vList3"/>
    <dgm:cxn modelId="{19813D74-8B23-454F-98C2-EF29DDE79CD3}" type="presOf" srcId="{3BABC7C6-384E-4952-A112-81595996EBBC}" destId="{F5B1B61E-3D93-4709-B7B2-0CED9FDD2E93}" srcOrd="0" destOrd="0" presId="urn:microsoft.com/office/officeart/2005/8/layout/vList3"/>
    <dgm:cxn modelId="{8A399C28-6994-474D-B610-57F6FE2CFC6B}" type="presOf" srcId="{9BBB1595-5F81-4631-A1E1-5EF4766B405C}" destId="{6771C388-40CC-410D-AFAA-9DADACC8176C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04119B78-FE89-411E-B23D-583C097B4A7F}" type="presOf" srcId="{3345BEAC-0177-482C-B78F-1A76C34041BC}" destId="{EE9D2F20-4087-48F3-A813-670F098E4FC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2EEEC86D-7D05-4FC5-A09B-71396C2A97FF}" type="presOf" srcId="{5CC85F0E-0391-48BB-B97C-F5D774D1DD4D}" destId="{EFC601FB-EE5A-4118-897C-0807DB98F940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688283C9-2081-422D-8ED8-C21B25B79864}" type="presParOf" srcId="{6771C388-40CC-410D-AFAA-9DADACC8176C}" destId="{7B598F2E-6EA8-4617-A981-209EDCA7FA27}" srcOrd="0" destOrd="0" presId="urn:microsoft.com/office/officeart/2005/8/layout/vList3"/>
    <dgm:cxn modelId="{31CC5094-43F4-490B-ABD0-9CC72D733A78}" type="presParOf" srcId="{7B598F2E-6EA8-4617-A981-209EDCA7FA27}" destId="{450BA9E0-097B-4D34-864B-82D058D92D36}" srcOrd="0" destOrd="0" presId="urn:microsoft.com/office/officeart/2005/8/layout/vList3"/>
    <dgm:cxn modelId="{72E27FBE-9EE1-45A8-BEE1-AB5EE641E5CC}" type="presParOf" srcId="{7B598F2E-6EA8-4617-A981-209EDCA7FA27}" destId="{EF6F0FEC-E3B4-41B9-9C8B-7AE7634E97B8}" srcOrd="1" destOrd="0" presId="urn:microsoft.com/office/officeart/2005/8/layout/vList3"/>
    <dgm:cxn modelId="{42BF5B78-64C6-4A46-B6BA-1E9313721B13}" type="presParOf" srcId="{6771C388-40CC-410D-AFAA-9DADACC8176C}" destId="{AB3F66E9-EC93-4100-AF3A-029B16BA86A4}" srcOrd="1" destOrd="0" presId="urn:microsoft.com/office/officeart/2005/8/layout/vList3"/>
    <dgm:cxn modelId="{560F021B-31EF-42E6-BE5C-1A6CA06A97B3}" type="presParOf" srcId="{6771C388-40CC-410D-AFAA-9DADACC8176C}" destId="{97C09B65-474C-4B2E-B488-B19D4F50B00C}" srcOrd="2" destOrd="0" presId="urn:microsoft.com/office/officeart/2005/8/layout/vList3"/>
    <dgm:cxn modelId="{46634A5C-86EA-4073-B73C-0FF0D8C95E4C}" type="presParOf" srcId="{97C09B65-474C-4B2E-B488-B19D4F50B00C}" destId="{95393263-7980-4875-8FEA-3114F34BEA49}" srcOrd="0" destOrd="0" presId="urn:microsoft.com/office/officeart/2005/8/layout/vList3"/>
    <dgm:cxn modelId="{9B0E8CB6-A84B-4DAB-9C74-28AE89378EA9}" type="presParOf" srcId="{97C09B65-474C-4B2E-B488-B19D4F50B00C}" destId="{EE9D2F20-4087-48F3-A813-670F098E4FC3}" srcOrd="1" destOrd="0" presId="urn:microsoft.com/office/officeart/2005/8/layout/vList3"/>
    <dgm:cxn modelId="{DF5A6D9B-CC43-4006-887B-836049CF3D28}" type="presParOf" srcId="{6771C388-40CC-410D-AFAA-9DADACC8176C}" destId="{929FF767-1061-4080-990F-5F22B4316CEC}" srcOrd="3" destOrd="0" presId="urn:microsoft.com/office/officeart/2005/8/layout/vList3"/>
    <dgm:cxn modelId="{3FE2B74C-E0E0-4887-BE3A-334DE11E5679}" type="presParOf" srcId="{6771C388-40CC-410D-AFAA-9DADACC8176C}" destId="{ED5DD135-E534-4E36-AB04-7FDC9F027A76}" srcOrd="4" destOrd="0" presId="urn:microsoft.com/office/officeart/2005/8/layout/vList3"/>
    <dgm:cxn modelId="{E7978F15-054B-4056-9D5C-DEE57AF737B7}" type="presParOf" srcId="{ED5DD135-E534-4E36-AB04-7FDC9F027A76}" destId="{F66F5796-72E3-4B03-AB68-6D7C99615F06}" srcOrd="0" destOrd="0" presId="urn:microsoft.com/office/officeart/2005/8/layout/vList3"/>
    <dgm:cxn modelId="{916E432A-D6B2-418A-8CED-5FC1A0B4AAB3}" type="presParOf" srcId="{ED5DD135-E534-4E36-AB04-7FDC9F027A76}" destId="{F5B1B61E-3D93-4709-B7B2-0CED9FDD2E93}" srcOrd="1" destOrd="0" presId="urn:microsoft.com/office/officeart/2005/8/layout/vList3"/>
    <dgm:cxn modelId="{34DE3E06-D258-4AB8-AEC6-977FB4DC08E1}" type="presParOf" srcId="{6771C388-40CC-410D-AFAA-9DADACC8176C}" destId="{BC0A6C54-474E-438F-BF50-7B0EC7F5B27B}" srcOrd="5" destOrd="0" presId="urn:microsoft.com/office/officeart/2005/8/layout/vList3"/>
    <dgm:cxn modelId="{A8A20514-439C-412E-A768-3B32EB1EF349}" type="presParOf" srcId="{6771C388-40CC-410D-AFAA-9DADACC8176C}" destId="{48670160-F49E-464A-B184-6DE532C4BE7C}" srcOrd="6" destOrd="0" presId="urn:microsoft.com/office/officeart/2005/8/layout/vList3"/>
    <dgm:cxn modelId="{CAD472FF-5A48-4CDF-B87C-69CFD492069F}" type="presParOf" srcId="{48670160-F49E-464A-B184-6DE532C4BE7C}" destId="{D367BD5C-EB6C-49D9-A31E-DF4048E5FA3D}" srcOrd="0" destOrd="0" presId="urn:microsoft.com/office/officeart/2005/8/layout/vList3"/>
    <dgm:cxn modelId="{AB0E9058-1695-48A2-AB3E-B1327032D308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Біолог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Етнограф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Диригент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Географ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BD620163-E8C0-4E35-B31E-C7A68A0621F5}" type="presOf" srcId="{F6B505F0-3342-4F45-9892-D5C48393F912}" destId="{EF6F0FEC-E3B4-41B9-9C8B-7AE7634E97B8}" srcOrd="0" destOrd="0" presId="urn:microsoft.com/office/officeart/2005/8/layout/vList3"/>
    <dgm:cxn modelId="{9084429D-3739-44F5-A462-0ECE7D8C2FD2}" type="presOf" srcId="{9BBB1595-5F81-4631-A1E1-5EF4766B405C}" destId="{6771C388-40CC-410D-AFAA-9DADACC8176C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EFE76B53-79DC-4AA3-8426-069F2E2F93D0}" type="presOf" srcId="{5CC85F0E-0391-48BB-B97C-F5D774D1DD4D}" destId="{EFC601FB-EE5A-4118-897C-0807DB98F940}" srcOrd="0" destOrd="0" presId="urn:microsoft.com/office/officeart/2005/8/layout/vList3"/>
    <dgm:cxn modelId="{A93EEB90-10A9-4DFD-946F-A881DB8F9C83}" type="presOf" srcId="{3BABC7C6-384E-4952-A112-81595996EBBC}" destId="{F5B1B61E-3D93-4709-B7B2-0CED9FDD2E93}" srcOrd="0" destOrd="0" presId="urn:microsoft.com/office/officeart/2005/8/layout/vList3"/>
    <dgm:cxn modelId="{A14D5346-0317-49DF-9726-A67D23D34F43}" type="presOf" srcId="{3345BEAC-0177-482C-B78F-1A76C34041BC}" destId="{EE9D2F20-4087-48F3-A813-670F098E4FC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F82BEC37-88DE-4843-B4BB-76B056FE08B3}" type="presParOf" srcId="{6771C388-40CC-410D-AFAA-9DADACC8176C}" destId="{7B598F2E-6EA8-4617-A981-209EDCA7FA27}" srcOrd="0" destOrd="0" presId="urn:microsoft.com/office/officeart/2005/8/layout/vList3"/>
    <dgm:cxn modelId="{52B367BD-9E9D-4AA4-A8BD-A5455611603B}" type="presParOf" srcId="{7B598F2E-6EA8-4617-A981-209EDCA7FA27}" destId="{450BA9E0-097B-4D34-864B-82D058D92D36}" srcOrd="0" destOrd="0" presId="urn:microsoft.com/office/officeart/2005/8/layout/vList3"/>
    <dgm:cxn modelId="{7686B5FE-42C0-4D1C-8B18-2155E8D67BBC}" type="presParOf" srcId="{7B598F2E-6EA8-4617-A981-209EDCA7FA27}" destId="{EF6F0FEC-E3B4-41B9-9C8B-7AE7634E97B8}" srcOrd="1" destOrd="0" presId="urn:microsoft.com/office/officeart/2005/8/layout/vList3"/>
    <dgm:cxn modelId="{C762B660-4882-4988-B077-8F5935A6074A}" type="presParOf" srcId="{6771C388-40CC-410D-AFAA-9DADACC8176C}" destId="{AB3F66E9-EC93-4100-AF3A-029B16BA86A4}" srcOrd="1" destOrd="0" presId="urn:microsoft.com/office/officeart/2005/8/layout/vList3"/>
    <dgm:cxn modelId="{DD277D9C-EB85-49C1-8870-A7789A92578C}" type="presParOf" srcId="{6771C388-40CC-410D-AFAA-9DADACC8176C}" destId="{97C09B65-474C-4B2E-B488-B19D4F50B00C}" srcOrd="2" destOrd="0" presId="urn:microsoft.com/office/officeart/2005/8/layout/vList3"/>
    <dgm:cxn modelId="{08B78F69-E730-4800-BB3F-8E46C8A64EA3}" type="presParOf" srcId="{97C09B65-474C-4B2E-B488-B19D4F50B00C}" destId="{95393263-7980-4875-8FEA-3114F34BEA49}" srcOrd="0" destOrd="0" presId="urn:microsoft.com/office/officeart/2005/8/layout/vList3"/>
    <dgm:cxn modelId="{CA2094F2-FAC3-46C2-8FB1-B3B1AC6E2005}" type="presParOf" srcId="{97C09B65-474C-4B2E-B488-B19D4F50B00C}" destId="{EE9D2F20-4087-48F3-A813-670F098E4FC3}" srcOrd="1" destOrd="0" presId="urn:microsoft.com/office/officeart/2005/8/layout/vList3"/>
    <dgm:cxn modelId="{786D65FD-2CAC-4E27-AD4E-C677C3359E6F}" type="presParOf" srcId="{6771C388-40CC-410D-AFAA-9DADACC8176C}" destId="{929FF767-1061-4080-990F-5F22B4316CEC}" srcOrd="3" destOrd="0" presId="urn:microsoft.com/office/officeart/2005/8/layout/vList3"/>
    <dgm:cxn modelId="{704945EA-9E36-4D93-9A71-10897399988F}" type="presParOf" srcId="{6771C388-40CC-410D-AFAA-9DADACC8176C}" destId="{ED5DD135-E534-4E36-AB04-7FDC9F027A76}" srcOrd="4" destOrd="0" presId="urn:microsoft.com/office/officeart/2005/8/layout/vList3"/>
    <dgm:cxn modelId="{00623F95-2463-467C-AE71-5D26B411321A}" type="presParOf" srcId="{ED5DD135-E534-4E36-AB04-7FDC9F027A76}" destId="{F66F5796-72E3-4B03-AB68-6D7C99615F06}" srcOrd="0" destOrd="0" presId="urn:microsoft.com/office/officeart/2005/8/layout/vList3"/>
    <dgm:cxn modelId="{7E941B74-124C-4761-B3D8-60F48D77F2AF}" type="presParOf" srcId="{ED5DD135-E534-4E36-AB04-7FDC9F027A76}" destId="{F5B1B61E-3D93-4709-B7B2-0CED9FDD2E93}" srcOrd="1" destOrd="0" presId="urn:microsoft.com/office/officeart/2005/8/layout/vList3"/>
    <dgm:cxn modelId="{29907D50-56A1-4B63-A529-6807F65B3514}" type="presParOf" srcId="{6771C388-40CC-410D-AFAA-9DADACC8176C}" destId="{BC0A6C54-474E-438F-BF50-7B0EC7F5B27B}" srcOrd="5" destOrd="0" presId="urn:microsoft.com/office/officeart/2005/8/layout/vList3"/>
    <dgm:cxn modelId="{00D8122E-21A8-4137-9F02-5A6CEFF55923}" type="presParOf" srcId="{6771C388-40CC-410D-AFAA-9DADACC8176C}" destId="{48670160-F49E-464A-B184-6DE532C4BE7C}" srcOrd="6" destOrd="0" presId="urn:microsoft.com/office/officeart/2005/8/layout/vList3"/>
    <dgm:cxn modelId="{05E28F90-1A79-4C0C-9491-D9342A11383F}" type="presParOf" srcId="{48670160-F49E-464A-B184-6DE532C4BE7C}" destId="{D367BD5C-EB6C-49D9-A31E-DF4048E5FA3D}" srcOrd="0" destOrd="0" presId="urn:microsoft.com/office/officeart/2005/8/layout/vList3"/>
    <dgm:cxn modelId="{506FD8EE-DE56-4495-9C73-7FC9E208366E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Електрик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Економіст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Сантехнік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Інженер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1B38DB31-BE92-4695-8BFD-BF2C79D72DF7}" type="presOf" srcId="{F6B505F0-3342-4F45-9892-D5C48393F912}" destId="{EF6F0FEC-E3B4-41B9-9C8B-7AE7634E97B8}" srcOrd="0" destOrd="0" presId="urn:microsoft.com/office/officeart/2005/8/layout/vList3"/>
    <dgm:cxn modelId="{95F427B2-9146-4D8C-9F37-7F5A06998E89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83D3AA57-045D-4C08-8C54-E5504F46E6A9}" type="presOf" srcId="{3BABC7C6-384E-4952-A112-81595996EBBC}" destId="{F5B1B61E-3D93-4709-B7B2-0CED9FDD2E9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A7F90AAA-ED46-4549-9371-830EED7D1DA7}" type="presOf" srcId="{5CC85F0E-0391-48BB-B97C-F5D774D1DD4D}" destId="{EFC601FB-EE5A-4118-897C-0807DB98F940}" srcOrd="0" destOrd="0" presId="urn:microsoft.com/office/officeart/2005/8/layout/vList3"/>
    <dgm:cxn modelId="{F89314D7-AB73-43F5-9E16-13484DDC96DD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5788CED4-ABB0-4B5D-A84D-4D0C7CBACFD2}" type="presParOf" srcId="{6771C388-40CC-410D-AFAA-9DADACC8176C}" destId="{7B598F2E-6EA8-4617-A981-209EDCA7FA27}" srcOrd="0" destOrd="0" presId="urn:microsoft.com/office/officeart/2005/8/layout/vList3"/>
    <dgm:cxn modelId="{5C0BDA0F-B18E-4041-BFB5-56AAE1837568}" type="presParOf" srcId="{7B598F2E-6EA8-4617-A981-209EDCA7FA27}" destId="{450BA9E0-097B-4D34-864B-82D058D92D36}" srcOrd="0" destOrd="0" presId="urn:microsoft.com/office/officeart/2005/8/layout/vList3"/>
    <dgm:cxn modelId="{1218723C-69B1-4516-A73B-2DF25EAC11E4}" type="presParOf" srcId="{7B598F2E-6EA8-4617-A981-209EDCA7FA27}" destId="{EF6F0FEC-E3B4-41B9-9C8B-7AE7634E97B8}" srcOrd="1" destOrd="0" presId="urn:microsoft.com/office/officeart/2005/8/layout/vList3"/>
    <dgm:cxn modelId="{80B01A04-0900-4481-A076-F32C4443BF93}" type="presParOf" srcId="{6771C388-40CC-410D-AFAA-9DADACC8176C}" destId="{AB3F66E9-EC93-4100-AF3A-029B16BA86A4}" srcOrd="1" destOrd="0" presId="urn:microsoft.com/office/officeart/2005/8/layout/vList3"/>
    <dgm:cxn modelId="{2E62DB52-148C-4F9C-8926-67524907B842}" type="presParOf" srcId="{6771C388-40CC-410D-AFAA-9DADACC8176C}" destId="{97C09B65-474C-4B2E-B488-B19D4F50B00C}" srcOrd="2" destOrd="0" presId="urn:microsoft.com/office/officeart/2005/8/layout/vList3"/>
    <dgm:cxn modelId="{AD1D624B-E169-43B3-8460-ABD7D0181351}" type="presParOf" srcId="{97C09B65-474C-4B2E-B488-B19D4F50B00C}" destId="{95393263-7980-4875-8FEA-3114F34BEA49}" srcOrd="0" destOrd="0" presId="urn:microsoft.com/office/officeart/2005/8/layout/vList3"/>
    <dgm:cxn modelId="{39EE3FBB-9551-4AE3-89CF-A2D9CB76047D}" type="presParOf" srcId="{97C09B65-474C-4B2E-B488-B19D4F50B00C}" destId="{EE9D2F20-4087-48F3-A813-670F098E4FC3}" srcOrd="1" destOrd="0" presId="urn:microsoft.com/office/officeart/2005/8/layout/vList3"/>
    <dgm:cxn modelId="{61006AFC-CA6B-4731-BA82-4258912B3301}" type="presParOf" srcId="{6771C388-40CC-410D-AFAA-9DADACC8176C}" destId="{929FF767-1061-4080-990F-5F22B4316CEC}" srcOrd="3" destOrd="0" presId="urn:microsoft.com/office/officeart/2005/8/layout/vList3"/>
    <dgm:cxn modelId="{18E81FF9-364D-4675-82BB-0B3D59A8B660}" type="presParOf" srcId="{6771C388-40CC-410D-AFAA-9DADACC8176C}" destId="{ED5DD135-E534-4E36-AB04-7FDC9F027A76}" srcOrd="4" destOrd="0" presId="urn:microsoft.com/office/officeart/2005/8/layout/vList3"/>
    <dgm:cxn modelId="{B768C6F1-1CDA-45D0-B06D-C71ED224A927}" type="presParOf" srcId="{ED5DD135-E534-4E36-AB04-7FDC9F027A76}" destId="{F66F5796-72E3-4B03-AB68-6D7C99615F06}" srcOrd="0" destOrd="0" presId="urn:microsoft.com/office/officeart/2005/8/layout/vList3"/>
    <dgm:cxn modelId="{0805D3DE-7B6E-4B34-B7E5-8BC3121A29E3}" type="presParOf" srcId="{ED5DD135-E534-4E36-AB04-7FDC9F027A76}" destId="{F5B1B61E-3D93-4709-B7B2-0CED9FDD2E93}" srcOrd="1" destOrd="0" presId="urn:microsoft.com/office/officeart/2005/8/layout/vList3"/>
    <dgm:cxn modelId="{BE50A00D-6CBA-488F-8987-8BEC71A65B9C}" type="presParOf" srcId="{6771C388-40CC-410D-AFAA-9DADACC8176C}" destId="{BC0A6C54-474E-438F-BF50-7B0EC7F5B27B}" srcOrd="5" destOrd="0" presId="urn:microsoft.com/office/officeart/2005/8/layout/vList3"/>
    <dgm:cxn modelId="{BD60EA46-7186-4BC3-926C-48A3B8B7B63B}" type="presParOf" srcId="{6771C388-40CC-410D-AFAA-9DADACC8176C}" destId="{48670160-F49E-464A-B184-6DE532C4BE7C}" srcOrd="6" destOrd="0" presId="urn:microsoft.com/office/officeart/2005/8/layout/vList3"/>
    <dgm:cxn modelId="{809613B9-9B25-4583-971A-70CAB9D5580F}" type="presParOf" srcId="{48670160-F49E-464A-B184-6DE532C4BE7C}" destId="{D367BD5C-EB6C-49D9-A31E-DF4048E5FA3D}" srcOrd="0" destOrd="0" presId="urn:microsoft.com/office/officeart/2005/8/layout/vList3"/>
    <dgm:cxn modelId="{210D5438-7044-47CD-BB76-8C58E1715363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Стоматолог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Черговий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Медбрат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Міліціонер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3F3D2E7A-EE96-4019-922E-252458AFBC67}" type="presOf" srcId="{3345BEAC-0177-482C-B78F-1A76C34041BC}" destId="{EE9D2F20-4087-48F3-A813-670F098E4FC3}" srcOrd="0" destOrd="0" presId="urn:microsoft.com/office/officeart/2005/8/layout/vList3"/>
    <dgm:cxn modelId="{8D71F856-8A66-477F-A6A0-3A89894116E9}" type="presOf" srcId="{F6B505F0-3342-4F45-9892-D5C48393F912}" destId="{EF6F0FEC-E3B4-41B9-9C8B-7AE7634E97B8}" srcOrd="0" destOrd="0" presId="urn:microsoft.com/office/officeart/2005/8/layout/vList3"/>
    <dgm:cxn modelId="{426D2648-73CC-4821-96C9-F3CB02935EB8}" type="presOf" srcId="{3BABC7C6-384E-4952-A112-81595996EBBC}" destId="{F5B1B61E-3D93-4709-B7B2-0CED9FDD2E93}" srcOrd="0" destOrd="0" presId="urn:microsoft.com/office/officeart/2005/8/layout/vList3"/>
    <dgm:cxn modelId="{91EA3D27-A798-4A44-88EF-BBDA58A8FB46}" type="presOf" srcId="{9BBB1595-5F81-4631-A1E1-5EF4766B405C}" destId="{6771C388-40CC-410D-AFAA-9DADACC8176C}" srcOrd="0" destOrd="0" presId="urn:microsoft.com/office/officeart/2005/8/layout/vList3"/>
    <dgm:cxn modelId="{595439E3-4DBE-49D0-83E0-F814CABB7CE7}" type="presOf" srcId="{5CC85F0E-0391-48BB-B97C-F5D774D1DD4D}" destId="{EFC601FB-EE5A-4118-897C-0807DB98F940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82135162-A6F8-4B0A-835D-DAF4B7D73C5A}" type="presParOf" srcId="{6771C388-40CC-410D-AFAA-9DADACC8176C}" destId="{7B598F2E-6EA8-4617-A981-209EDCA7FA27}" srcOrd="0" destOrd="0" presId="urn:microsoft.com/office/officeart/2005/8/layout/vList3"/>
    <dgm:cxn modelId="{2C2A266F-970C-4A47-A0ED-95C28F41AF02}" type="presParOf" srcId="{7B598F2E-6EA8-4617-A981-209EDCA7FA27}" destId="{450BA9E0-097B-4D34-864B-82D058D92D36}" srcOrd="0" destOrd="0" presId="urn:microsoft.com/office/officeart/2005/8/layout/vList3"/>
    <dgm:cxn modelId="{6CB102EC-ADCF-4A6A-96C5-70FE5E840DE3}" type="presParOf" srcId="{7B598F2E-6EA8-4617-A981-209EDCA7FA27}" destId="{EF6F0FEC-E3B4-41B9-9C8B-7AE7634E97B8}" srcOrd="1" destOrd="0" presId="urn:microsoft.com/office/officeart/2005/8/layout/vList3"/>
    <dgm:cxn modelId="{DA106D67-F99A-42AC-97B4-5FEB4D6DA957}" type="presParOf" srcId="{6771C388-40CC-410D-AFAA-9DADACC8176C}" destId="{AB3F66E9-EC93-4100-AF3A-029B16BA86A4}" srcOrd="1" destOrd="0" presId="urn:microsoft.com/office/officeart/2005/8/layout/vList3"/>
    <dgm:cxn modelId="{71BE79C3-B0A0-4468-8855-560113ECD577}" type="presParOf" srcId="{6771C388-40CC-410D-AFAA-9DADACC8176C}" destId="{97C09B65-474C-4B2E-B488-B19D4F50B00C}" srcOrd="2" destOrd="0" presId="urn:microsoft.com/office/officeart/2005/8/layout/vList3"/>
    <dgm:cxn modelId="{614DACA3-1D45-440F-A200-8003940E4FF4}" type="presParOf" srcId="{97C09B65-474C-4B2E-B488-B19D4F50B00C}" destId="{95393263-7980-4875-8FEA-3114F34BEA49}" srcOrd="0" destOrd="0" presId="urn:microsoft.com/office/officeart/2005/8/layout/vList3"/>
    <dgm:cxn modelId="{AA5109BF-2001-4260-94AA-D6C4B94F73D1}" type="presParOf" srcId="{97C09B65-474C-4B2E-B488-B19D4F50B00C}" destId="{EE9D2F20-4087-48F3-A813-670F098E4FC3}" srcOrd="1" destOrd="0" presId="urn:microsoft.com/office/officeart/2005/8/layout/vList3"/>
    <dgm:cxn modelId="{663F7FA7-CCB0-4346-9CE4-64C22A2C23FC}" type="presParOf" srcId="{6771C388-40CC-410D-AFAA-9DADACC8176C}" destId="{929FF767-1061-4080-990F-5F22B4316CEC}" srcOrd="3" destOrd="0" presId="urn:microsoft.com/office/officeart/2005/8/layout/vList3"/>
    <dgm:cxn modelId="{F86A0E44-6253-402B-A22C-0DC5BBBB6738}" type="presParOf" srcId="{6771C388-40CC-410D-AFAA-9DADACC8176C}" destId="{ED5DD135-E534-4E36-AB04-7FDC9F027A76}" srcOrd="4" destOrd="0" presId="urn:microsoft.com/office/officeart/2005/8/layout/vList3"/>
    <dgm:cxn modelId="{BF91B557-CD69-4554-9E52-B6B6933FDFA8}" type="presParOf" srcId="{ED5DD135-E534-4E36-AB04-7FDC9F027A76}" destId="{F66F5796-72E3-4B03-AB68-6D7C99615F06}" srcOrd="0" destOrd="0" presId="urn:microsoft.com/office/officeart/2005/8/layout/vList3"/>
    <dgm:cxn modelId="{1EFB1BD8-1894-483B-8461-BDDA14F8620B}" type="presParOf" srcId="{ED5DD135-E534-4E36-AB04-7FDC9F027A76}" destId="{F5B1B61E-3D93-4709-B7B2-0CED9FDD2E93}" srcOrd="1" destOrd="0" presId="urn:microsoft.com/office/officeart/2005/8/layout/vList3"/>
    <dgm:cxn modelId="{C6A55EC4-294E-4E40-A657-C906A4D30D16}" type="presParOf" srcId="{6771C388-40CC-410D-AFAA-9DADACC8176C}" destId="{BC0A6C54-474E-438F-BF50-7B0EC7F5B27B}" srcOrd="5" destOrd="0" presId="urn:microsoft.com/office/officeart/2005/8/layout/vList3"/>
    <dgm:cxn modelId="{B492007B-C81D-40AA-92DD-43B5A9C5B294}" type="presParOf" srcId="{6771C388-40CC-410D-AFAA-9DADACC8176C}" destId="{48670160-F49E-464A-B184-6DE532C4BE7C}" srcOrd="6" destOrd="0" presId="urn:microsoft.com/office/officeart/2005/8/layout/vList3"/>
    <dgm:cxn modelId="{96963408-A966-4D5E-A432-AC19D467ED95}" type="presParOf" srcId="{48670160-F49E-464A-B184-6DE532C4BE7C}" destId="{D367BD5C-EB6C-49D9-A31E-DF4048E5FA3D}" srcOrd="0" destOrd="0" presId="urn:microsoft.com/office/officeart/2005/8/layout/vList3"/>
    <dgm:cxn modelId="{F6E81A78-6BA6-4A73-9302-9164CF3DB6F9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Електрик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Економіст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Сантехнік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Інженер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CF3C54F-89D8-425C-9148-C468A4C0A1DF}" type="presOf" srcId="{3345BEAC-0177-482C-B78F-1A76C34041BC}" destId="{EE9D2F20-4087-48F3-A813-670F098E4FC3}" srcOrd="0" destOrd="0" presId="urn:microsoft.com/office/officeart/2005/8/layout/vList3"/>
    <dgm:cxn modelId="{97D26918-EEC0-4A07-9AE3-531378071E43}" type="presOf" srcId="{3BABC7C6-384E-4952-A112-81595996EBBC}" destId="{F5B1B61E-3D93-4709-B7B2-0CED9FDD2E9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F221D565-8739-4092-A4AA-030C6F8E65FC}" type="presOf" srcId="{9BBB1595-5F81-4631-A1E1-5EF4766B405C}" destId="{6771C388-40CC-410D-AFAA-9DADACC8176C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774DB451-42F5-4316-93EF-881FDF484EC1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B2243C41-82F1-43F4-8638-BDB028E255A2}" type="presOf" srcId="{5CC85F0E-0391-48BB-B97C-F5D774D1DD4D}" destId="{EFC601FB-EE5A-4118-897C-0807DB98F940}" srcOrd="0" destOrd="0" presId="urn:microsoft.com/office/officeart/2005/8/layout/vList3"/>
    <dgm:cxn modelId="{DC7AD0D7-44D2-42C7-BEA5-F2B876ADC1D5}" type="presParOf" srcId="{6771C388-40CC-410D-AFAA-9DADACC8176C}" destId="{7B598F2E-6EA8-4617-A981-209EDCA7FA27}" srcOrd="0" destOrd="0" presId="urn:microsoft.com/office/officeart/2005/8/layout/vList3"/>
    <dgm:cxn modelId="{BB53048D-9E5A-4AB3-B6ED-237CAE672DBD}" type="presParOf" srcId="{7B598F2E-6EA8-4617-A981-209EDCA7FA27}" destId="{450BA9E0-097B-4D34-864B-82D058D92D36}" srcOrd="0" destOrd="0" presId="urn:microsoft.com/office/officeart/2005/8/layout/vList3"/>
    <dgm:cxn modelId="{848EECCB-962F-4423-BBF1-26417E713602}" type="presParOf" srcId="{7B598F2E-6EA8-4617-A981-209EDCA7FA27}" destId="{EF6F0FEC-E3B4-41B9-9C8B-7AE7634E97B8}" srcOrd="1" destOrd="0" presId="urn:microsoft.com/office/officeart/2005/8/layout/vList3"/>
    <dgm:cxn modelId="{CA860F5D-4C12-4F59-BF8D-7C4576182CB1}" type="presParOf" srcId="{6771C388-40CC-410D-AFAA-9DADACC8176C}" destId="{AB3F66E9-EC93-4100-AF3A-029B16BA86A4}" srcOrd="1" destOrd="0" presId="urn:microsoft.com/office/officeart/2005/8/layout/vList3"/>
    <dgm:cxn modelId="{9059F977-DFA9-48AC-B825-5A4064D6F0AA}" type="presParOf" srcId="{6771C388-40CC-410D-AFAA-9DADACC8176C}" destId="{97C09B65-474C-4B2E-B488-B19D4F50B00C}" srcOrd="2" destOrd="0" presId="urn:microsoft.com/office/officeart/2005/8/layout/vList3"/>
    <dgm:cxn modelId="{1D41E6D3-DD18-42A2-9E62-7609DEB4CD11}" type="presParOf" srcId="{97C09B65-474C-4B2E-B488-B19D4F50B00C}" destId="{95393263-7980-4875-8FEA-3114F34BEA49}" srcOrd="0" destOrd="0" presId="urn:microsoft.com/office/officeart/2005/8/layout/vList3"/>
    <dgm:cxn modelId="{8AB3FB8C-7D80-490F-99F7-1DBF868BE25F}" type="presParOf" srcId="{97C09B65-474C-4B2E-B488-B19D4F50B00C}" destId="{EE9D2F20-4087-48F3-A813-670F098E4FC3}" srcOrd="1" destOrd="0" presId="urn:microsoft.com/office/officeart/2005/8/layout/vList3"/>
    <dgm:cxn modelId="{1C65A2CD-F3AB-48A4-A612-8E43F7F97AD2}" type="presParOf" srcId="{6771C388-40CC-410D-AFAA-9DADACC8176C}" destId="{929FF767-1061-4080-990F-5F22B4316CEC}" srcOrd="3" destOrd="0" presId="urn:microsoft.com/office/officeart/2005/8/layout/vList3"/>
    <dgm:cxn modelId="{B09AA55F-005F-4A8F-A5BD-435C10883853}" type="presParOf" srcId="{6771C388-40CC-410D-AFAA-9DADACC8176C}" destId="{ED5DD135-E534-4E36-AB04-7FDC9F027A76}" srcOrd="4" destOrd="0" presId="urn:microsoft.com/office/officeart/2005/8/layout/vList3"/>
    <dgm:cxn modelId="{C13E5660-E0CE-4CC4-A496-E68B60482383}" type="presParOf" srcId="{ED5DD135-E534-4E36-AB04-7FDC9F027A76}" destId="{F66F5796-72E3-4B03-AB68-6D7C99615F06}" srcOrd="0" destOrd="0" presId="urn:microsoft.com/office/officeart/2005/8/layout/vList3"/>
    <dgm:cxn modelId="{41224B03-A012-4DBC-8029-94F6223FA9ED}" type="presParOf" srcId="{ED5DD135-E534-4E36-AB04-7FDC9F027A76}" destId="{F5B1B61E-3D93-4709-B7B2-0CED9FDD2E93}" srcOrd="1" destOrd="0" presId="urn:microsoft.com/office/officeart/2005/8/layout/vList3"/>
    <dgm:cxn modelId="{557928A7-7940-490D-8C03-E85E09E0465D}" type="presParOf" srcId="{6771C388-40CC-410D-AFAA-9DADACC8176C}" destId="{BC0A6C54-474E-438F-BF50-7B0EC7F5B27B}" srcOrd="5" destOrd="0" presId="urn:microsoft.com/office/officeart/2005/8/layout/vList3"/>
    <dgm:cxn modelId="{10743575-0630-4ABD-B432-2E5BD96B4AC7}" type="presParOf" srcId="{6771C388-40CC-410D-AFAA-9DADACC8176C}" destId="{48670160-F49E-464A-B184-6DE532C4BE7C}" srcOrd="6" destOrd="0" presId="urn:microsoft.com/office/officeart/2005/8/layout/vList3"/>
    <dgm:cxn modelId="{4238851E-78D6-4B6C-9C9F-D84E8F7A2C9F}" type="presParOf" srcId="{48670160-F49E-464A-B184-6DE532C4BE7C}" destId="{D367BD5C-EB6C-49D9-A31E-DF4048E5FA3D}" srcOrd="0" destOrd="0" presId="urn:microsoft.com/office/officeart/2005/8/layout/vList3"/>
    <dgm:cxn modelId="{E7A52FE3-2456-411C-8D36-3CD895A4C54D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Кухар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Кок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Пекар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Кондитер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0EF74C-2C78-49E9-BC12-4B6E7870EF3D}" type="presOf" srcId="{3345BEAC-0177-482C-B78F-1A76C34041BC}" destId="{EE9D2F20-4087-48F3-A813-670F098E4FC3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4DE515B-BFB8-455A-9F73-0A560DD7E628}" type="presOf" srcId="{9BBB1595-5F81-4631-A1E1-5EF4766B405C}" destId="{6771C388-40CC-410D-AFAA-9DADACC8176C}" srcOrd="0" destOrd="0" presId="urn:microsoft.com/office/officeart/2005/8/layout/vList3"/>
    <dgm:cxn modelId="{EF0B60BC-6D15-42CF-BA95-DB17212D9B06}" type="presOf" srcId="{F6B505F0-3342-4F45-9892-D5C48393F912}" destId="{EF6F0FEC-E3B4-41B9-9C8B-7AE7634E97B8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FE1763B7-DD62-4E8D-834F-1278DAEA247D}" type="presOf" srcId="{5CC85F0E-0391-48BB-B97C-F5D774D1DD4D}" destId="{EFC601FB-EE5A-4118-897C-0807DB98F940}" srcOrd="0" destOrd="0" presId="urn:microsoft.com/office/officeart/2005/8/layout/vList3"/>
    <dgm:cxn modelId="{75F1EF0D-B0B7-4536-B35E-46D2CF7045F8}" type="presOf" srcId="{3BABC7C6-384E-4952-A112-81595996EBBC}" destId="{F5B1B61E-3D93-4709-B7B2-0CED9FDD2E9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512A6671-EEC3-466C-A460-585373A25FAE}" type="presParOf" srcId="{6771C388-40CC-410D-AFAA-9DADACC8176C}" destId="{7B598F2E-6EA8-4617-A981-209EDCA7FA27}" srcOrd="0" destOrd="0" presId="urn:microsoft.com/office/officeart/2005/8/layout/vList3"/>
    <dgm:cxn modelId="{7B5B8179-F28E-40C4-BA03-912544E5CBF7}" type="presParOf" srcId="{7B598F2E-6EA8-4617-A981-209EDCA7FA27}" destId="{450BA9E0-097B-4D34-864B-82D058D92D36}" srcOrd="0" destOrd="0" presId="urn:microsoft.com/office/officeart/2005/8/layout/vList3"/>
    <dgm:cxn modelId="{6717EF4C-7280-4C6B-B24A-685D0D831AF8}" type="presParOf" srcId="{7B598F2E-6EA8-4617-A981-209EDCA7FA27}" destId="{EF6F0FEC-E3B4-41B9-9C8B-7AE7634E97B8}" srcOrd="1" destOrd="0" presId="urn:microsoft.com/office/officeart/2005/8/layout/vList3"/>
    <dgm:cxn modelId="{73C963CE-2911-41E0-97BD-7152517500F8}" type="presParOf" srcId="{6771C388-40CC-410D-AFAA-9DADACC8176C}" destId="{AB3F66E9-EC93-4100-AF3A-029B16BA86A4}" srcOrd="1" destOrd="0" presId="urn:microsoft.com/office/officeart/2005/8/layout/vList3"/>
    <dgm:cxn modelId="{84A1C267-A027-443A-BCEB-9947535FF035}" type="presParOf" srcId="{6771C388-40CC-410D-AFAA-9DADACC8176C}" destId="{97C09B65-474C-4B2E-B488-B19D4F50B00C}" srcOrd="2" destOrd="0" presId="urn:microsoft.com/office/officeart/2005/8/layout/vList3"/>
    <dgm:cxn modelId="{624B8C0C-4E20-4B9A-ACE9-B3F2762E187F}" type="presParOf" srcId="{97C09B65-474C-4B2E-B488-B19D4F50B00C}" destId="{95393263-7980-4875-8FEA-3114F34BEA49}" srcOrd="0" destOrd="0" presId="urn:microsoft.com/office/officeart/2005/8/layout/vList3"/>
    <dgm:cxn modelId="{0AF35EE6-7B2D-4D68-9862-C17D3CCAE8BF}" type="presParOf" srcId="{97C09B65-474C-4B2E-B488-B19D4F50B00C}" destId="{EE9D2F20-4087-48F3-A813-670F098E4FC3}" srcOrd="1" destOrd="0" presId="urn:microsoft.com/office/officeart/2005/8/layout/vList3"/>
    <dgm:cxn modelId="{6A2A375B-DE42-4DE3-8041-A3B8547A7FB5}" type="presParOf" srcId="{6771C388-40CC-410D-AFAA-9DADACC8176C}" destId="{929FF767-1061-4080-990F-5F22B4316CEC}" srcOrd="3" destOrd="0" presId="urn:microsoft.com/office/officeart/2005/8/layout/vList3"/>
    <dgm:cxn modelId="{8832FDF1-2207-45A9-BE9F-ED8E3B0B2684}" type="presParOf" srcId="{6771C388-40CC-410D-AFAA-9DADACC8176C}" destId="{ED5DD135-E534-4E36-AB04-7FDC9F027A76}" srcOrd="4" destOrd="0" presId="urn:microsoft.com/office/officeart/2005/8/layout/vList3"/>
    <dgm:cxn modelId="{8C2B092B-C0D1-4A5F-AF6C-79D3445C99B4}" type="presParOf" srcId="{ED5DD135-E534-4E36-AB04-7FDC9F027A76}" destId="{F66F5796-72E3-4B03-AB68-6D7C99615F06}" srcOrd="0" destOrd="0" presId="urn:microsoft.com/office/officeart/2005/8/layout/vList3"/>
    <dgm:cxn modelId="{1751D2BF-B306-4153-B4B4-65C8BC0CA7F5}" type="presParOf" srcId="{ED5DD135-E534-4E36-AB04-7FDC9F027A76}" destId="{F5B1B61E-3D93-4709-B7B2-0CED9FDD2E93}" srcOrd="1" destOrd="0" presId="urn:microsoft.com/office/officeart/2005/8/layout/vList3"/>
    <dgm:cxn modelId="{463A3CA8-4BAC-4E01-BE2D-D09FDC4A7B04}" type="presParOf" srcId="{6771C388-40CC-410D-AFAA-9DADACC8176C}" destId="{BC0A6C54-474E-438F-BF50-7B0EC7F5B27B}" srcOrd="5" destOrd="0" presId="urn:microsoft.com/office/officeart/2005/8/layout/vList3"/>
    <dgm:cxn modelId="{58214736-C389-479B-9222-BD7436D65454}" type="presParOf" srcId="{6771C388-40CC-410D-AFAA-9DADACC8176C}" destId="{48670160-F49E-464A-B184-6DE532C4BE7C}" srcOrd="6" destOrd="0" presId="urn:microsoft.com/office/officeart/2005/8/layout/vList3"/>
    <dgm:cxn modelId="{F27D7690-F18A-4076-9691-7CB6908D7834}" type="presParOf" srcId="{48670160-F49E-464A-B184-6DE532C4BE7C}" destId="{D367BD5C-EB6C-49D9-A31E-DF4048E5FA3D}" srcOrd="0" destOrd="0" presId="urn:microsoft.com/office/officeart/2005/8/layout/vList3"/>
    <dgm:cxn modelId="{04AF8CAD-5316-42BA-B199-AB02C6D0196F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Кухар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Кок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Пекар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Кондитер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8BCABA-1606-4C74-B3A7-81D2C727F6FD}" type="presOf" srcId="{5CC85F0E-0391-48BB-B97C-F5D774D1DD4D}" destId="{EFC601FB-EE5A-4118-897C-0807DB98F940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1F3C6589-B406-47B0-B668-493CB6864669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3ED1FF6E-87B1-44AB-AE76-7EF7CCB67A51}" type="presOf" srcId="{F6B505F0-3342-4F45-9892-D5C48393F912}" destId="{EF6F0FEC-E3B4-41B9-9C8B-7AE7634E97B8}" srcOrd="0" destOrd="0" presId="urn:microsoft.com/office/officeart/2005/8/layout/vList3"/>
    <dgm:cxn modelId="{7AF7727C-4F7F-423D-BF6B-19C1410428DF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0277A425-F855-4BC5-840E-AC66300E4D69}" type="presOf" srcId="{3BABC7C6-384E-4952-A112-81595996EBBC}" destId="{F5B1B61E-3D93-4709-B7B2-0CED9FDD2E93}" srcOrd="0" destOrd="0" presId="urn:microsoft.com/office/officeart/2005/8/layout/vList3"/>
    <dgm:cxn modelId="{B3D861F2-C5CF-42BC-9DCF-10241C8394A0}" type="presParOf" srcId="{6771C388-40CC-410D-AFAA-9DADACC8176C}" destId="{7B598F2E-6EA8-4617-A981-209EDCA7FA27}" srcOrd="0" destOrd="0" presId="urn:microsoft.com/office/officeart/2005/8/layout/vList3"/>
    <dgm:cxn modelId="{EF9BC0D1-F92F-4CF8-AFC1-A67D05C912A1}" type="presParOf" srcId="{7B598F2E-6EA8-4617-A981-209EDCA7FA27}" destId="{450BA9E0-097B-4D34-864B-82D058D92D36}" srcOrd="0" destOrd="0" presId="urn:microsoft.com/office/officeart/2005/8/layout/vList3"/>
    <dgm:cxn modelId="{9B44C4A4-353B-4933-9490-02CAE486F142}" type="presParOf" srcId="{7B598F2E-6EA8-4617-A981-209EDCA7FA27}" destId="{EF6F0FEC-E3B4-41B9-9C8B-7AE7634E97B8}" srcOrd="1" destOrd="0" presId="urn:microsoft.com/office/officeart/2005/8/layout/vList3"/>
    <dgm:cxn modelId="{D928B621-D973-49CB-8C8D-61140499BB5E}" type="presParOf" srcId="{6771C388-40CC-410D-AFAA-9DADACC8176C}" destId="{AB3F66E9-EC93-4100-AF3A-029B16BA86A4}" srcOrd="1" destOrd="0" presId="urn:microsoft.com/office/officeart/2005/8/layout/vList3"/>
    <dgm:cxn modelId="{29306AC6-ADA3-4CCE-8F67-51CE6EB7F18D}" type="presParOf" srcId="{6771C388-40CC-410D-AFAA-9DADACC8176C}" destId="{97C09B65-474C-4B2E-B488-B19D4F50B00C}" srcOrd="2" destOrd="0" presId="urn:microsoft.com/office/officeart/2005/8/layout/vList3"/>
    <dgm:cxn modelId="{74B1CB13-83CA-4571-9E6D-609705C78FFE}" type="presParOf" srcId="{97C09B65-474C-4B2E-B488-B19D4F50B00C}" destId="{95393263-7980-4875-8FEA-3114F34BEA49}" srcOrd="0" destOrd="0" presId="urn:microsoft.com/office/officeart/2005/8/layout/vList3"/>
    <dgm:cxn modelId="{62494460-DFE0-458E-98FD-AE9B7BD5AAD1}" type="presParOf" srcId="{97C09B65-474C-4B2E-B488-B19D4F50B00C}" destId="{EE9D2F20-4087-48F3-A813-670F098E4FC3}" srcOrd="1" destOrd="0" presId="urn:microsoft.com/office/officeart/2005/8/layout/vList3"/>
    <dgm:cxn modelId="{3051134B-0B28-45D0-A106-E06BD458B3E3}" type="presParOf" srcId="{6771C388-40CC-410D-AFAA-9DADACC8176C}" destId="{929FF767-1061-4080-990F-5F22B4316CEC}" srcOrd="3" destOrd="0" presId="urn:microsoft.com/office/officeart/2005/8/layout/vList3"/>
    <dgm:cxn modelId="{65765267-54A5-48E3-9439-0C07F65D4345}" type="presParOf" srcId="{6771C388-40CC-410D-AFAA-9DADACC8176C}" destId="{ED5DD135-E534-4E36-AB04-7FDC9F027A76}" srcOrd="4" destOrd="0" presId="urn:microsoft.com/office/officeart/2005/8/layout/vList3"/>
    <dgm:cxn modelId="{4995425A-D11E-43D7-9D94-9E484A8C63CE}" type="presParOf" srcId="{ED5DD135-E534-4E36-AB04-7FDC9F027A76}" destId="{F66F5796-72E3-4B03-AB68-6D7C99615F06}" srcOrd="0" destOrd="0" presId="urn:microsoft.com/office/officeart/2005/8/layout/vList3"/>
    <dgm:cxn modelId="{44075FD1-5AEF-4B5E-B9D3-4259FAD31E75}" type="presParOf" srcId="{ED5DD135-E534-4E36-AB04-7FDC9F027A76}" destId="{F5B1B61E-3D93-4709-B7B2-0CED9FDD2E93}" srcOrd="1" destOrd="0" presId="urn:microsoft.com/office/officeart/2005/8/layout/vList3"/>
    <dgm:cxn modelId="{1281A45C-8619-4469-A4AB-3D6ED59CD487}" type="presParOf" srcId="{6771C388-40CC-410D-AFAA-9DADACC8176C}" destId="{BC0A6C54-474E-438F-BF50-7B0EC7F5B27B}" srcOrd="5" destOrd="0" presId="urn:microsoft.com/office/officeart/2005/8/layout/vList3"/>
    <dgm:cxn modelId="{20DF0B2D-A329-42B3-9271-2436E1EFF07F}" type="presParOf" srcId="{6771C388-40CC-410D-AFAA-9DADACC8176C}" destId="{48670160-F49E-464A-B184-6DE532C4BE7C}" srcOrd="6" destOrd="0" presId="urn:microsoft.com/office/officeart/2005/8/layout/vList3"/>
    <dgm:cxn modelId="{DCC40562-C47A-4927-8084-3FE51881B571}" type="presParOf" srcId="{48670160-F49E-464A-B184-6DE532C4BE7C}" destId="{D367BD5C-EB6C-49D9-A31E-DF4048E5FA3D}" srcOrd="0" destOrd="0" presId="urn:microsoft.com/office/officeart/2005/8/layout/vList3"/>
    <dgm:cxn modelId="{CE131490-654F-4EBD-A12F-4986A6E3023B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Кухар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Кок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Пекар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Кондитер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B19E8CAF-986E-47EE-931A-154F0E2B81C0}" type="presOf" srcId="{F6B505F0-3342-4F45-9892-D5C48393F912}" destId="{EF6F0FEC-E3B4-41B9-9C8B-7AE7634E97B8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7794753B-324C-4B5C-A950-4D5F7FE43132}" type="presOf" srcId="{9BBB1595-5F81-4631-A1E1-5EF4766B405C}" destId="{6771C388-40CC-410D-AFAA-9DADACC8176C}" srcOrd="0" destOrd="0" presId="urn:microsoft.com/office/officeart/2005/8/layout/vList3"/>
    <dgm:cxn modelId="{00AAC179-5751-4E46-916D-52A1CF7F2E77}" type="presOf" srcId="{3BABC7C6-384E-4952-A112-81595996EBBC}" destId="{F5B1B61E-3D93-4709-B7B2-0CED9FDD2E93}" srcOrd="0" destOrd="0" presId="urn:microsoft.com/office/officeart/2005/8/layout/vList3"/>
    <dgm:cxn modelId="{1A301530-DD56-4B5F-8E33-70290A1182DF}" type="presOf" srcId="{5CC85F0E-0391-48BB-B97C-F5D774D1DD4D}" destId="{EFC601FB-EE5A-4118-897C-0807DB98F940}" srcOrd="0" destOrd="0" presId="urn:microsoft.com/office/officeart/2005/8/layout/vList3"/>
    <dgm:cxn modelId="{5A6E1537-5E34-495D-B72D-A049E42652CB}" type="presOf" srcId="{3345BEAC-0177-482C-B78F-1A76C34041BC}" destId="{EE9D2F20-4087-48F3-A813-670F098E4FC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54F4DCE1-A1BA-43C4-9415-7211EDD876D6}" type="presParOf" srcId="{6771C388-40CC-410D-AFAA-9DADACC8176C}" destId="{7B598F2E-6EA8-4617-A981-209EDCA7FA27}" srcOrd="0" destOrd="0" presId="urn:microsoft.com/office/officeart/2005/8/layout/vList3"/>
    <dgm:cxn modelId="{0FA38169-C53D-48B6-9FC6-84AEA9C928FC}" type="presParOf" srcId="{7B598F2E-6EA8-4617-A981-209EDCA7FA27}" destId="{450BA9E0-097B-4D34-864B-82D058D92D36}" srcOrd="0" destOrd="0" presId="urn:microsoft.com/office/officeart/2005/8/layout/vList3"/>
    <dgm:cxn modelId="{975F5B41-F089-4236-B225-C9680A98CE5D}" type="presParOf" srcId="{7B598F2E-6EA8-4617-A981-209EDCA7FA27}" destId="{EF6F0FEC-E3B4-41B9-9C8B-7AE7634E97B8}" srcOrd="1" destOrd="0" presId="urn:microsoft.com/office/officeart/2005/8/layout/vList3"/>
    <dgm:cxn modelId="{D8C27FA8-000D-4AE8-8875-5857C2F1F24B}" type="presParOf" srcId="{6771C388-40CC-410D-AFAA-9DADACC8176C}" destId="{AB3F66E9-EC93-4100-AF3A-029B16BA86A4}" srcOrd="1" destOrd="0" presId="urn:microsoft.com/office/officeart/2005/8/layout/vList3"/>
    <dgm:cxn modelId="{7F1DA169-BB57-4CBB-B971-280514459127}" type="presParOf" srcId="{6771C388-40CC-410D-AFAA-9DADACC8176C}" destId="{97C09B65-474C-4B2E-B488-B19D4F50B00C}" srcOrd="2" destOrd="0" presId="urn:microsoft.com/office/officeart/2005/8/layout/vList3"/>
    <dgm:cxn modelId="{6713BC08-DBCD-4D2D-9474-3BCDBEA8B1B3}" type="presParOf" srcId="{97C09B65-474C-4B2E-B488-B19D4F50B00C}" destId="{95393263-7980-4875-8FEA-3114F34BEA49}" srcOrd="0" destOrd="0" presId="urn:microsoft.com/office/officeart/2005/8/layout/vList3"/>
    <dgm:cxn modelId="{38153595-15B2-4C04-A97F-CD57479D5F0F}" type="presParOf" srcId="{97C09B65-474C-4B2E-B488-B19D4F50B00C}" destId="{EE9D2F20-4087-48F3-A813-670F098E4FC3}" srcOrd="1" destOrd="0" presId="urn:microsoft.com/office/officeart/2005/8/layout/vList3"/>
    <dgm:cxn modelId="{C803DB0A-D416-47D7-96B1-CC93BD57E4CF}" type="presParOf" srcId="{6771C388-40CC-410D-AFAA-9DADACC8176C}" destId="{929FF767-1061-4080-990F-5F22B4316CEC}" srcOrd="3" destOrd="0" presId="urn:microsoft.com/office/officeart/2005/8/layout/vList3"/>
    <dgm:cxn modelId="{CC78CF74-F51B-4F97-A92D-382A270C9634}" type="presParOf" srcId="{6771C388-40CC-410D-AFAA-9DADACC8176C}" destId="{ED5DD135-E534-4E36-AB04-7FDC9F027A76}" srcOrd="4" destOrd="0" presId="urn:microsoft.com/office/officeart/2005/8/layout/vList3"/>
    <dgm:cxn modelId="{29024BE7-CBAD-47E1-96BB-D3FE69D9C6CF}" type="presParOf" srcId="{ED5DD135-E534-4E36-AB04-7FDC9F027A76}" destId="{F66F5796-72E3-4B03-AB68-6D7C99615F06}" srcOrd="0" destOrd="0" presId="urn:microsoft.com/office/officeart/2005/8/layout/vList3"/>
    <dgm:cxn modelId="{C9EC77BE-30BF-4403-A199-B841C9C7D275}" type="presParOf" srcId="{ED5DD135-E534-4E36-AB04-7FDC9F027A76}" destId="{F5B1B61E-3D93-4709-B7B2-0CED9FDD2E93}" srcOrd="1" destOrd="0" presId="urn:microsoft.com/office/officeart/2005/8/layout/vList3"/>
    <dgm:cxn modelId="{BB1FB561-56E2-4107-9C89-DAB9C6A49019}" type="presParOf" srcId="{6771C388-40CC-410D-AFAA-9DADACC8176C}" destId="{BC0A6C54-474E-438F-BF50-7B0EC7F5B27B}" srcOrd="5" destOrd="0" presId="urn:microsoft.com/office/officeart/2005/8/layout/vList3"/>
    <dgm:cxn modelId="{F47B4D10-1F5B-4D5B-80AD-7C1E9936D7DF}" type="presParOf" srcId="{6771C388-40CC-410D-AFAA-9DADACC8176C}" destId="{48670160-F49E-464A-B184-6DE532C4BE7C}" srcOrd="6" destOrd="0" presId="urn:microsoft.com/office/officeart/2005/8/layout/vList3"/>
    <dgm:cxn modelId="{8A516F67-B7EC-4969-BBF4-40DB89352E76}" type="presParOf" srcId="{48670160-F49E-464A-B184-6DE532C4BE7C}" destId="{D367BD5C-EB6C-49D9-A31E-DF4048E5FA3D}" srcOrd="0" destOrd="0" presId="urn:microsoft.com/office/officeart/2005/8/layout/vList3"/>
    <dgm:cxn modelId="{88BF0C8C-596E-455A-8F3A-924A5C225DEF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Ботанік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Біолог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Дієтолог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Кінолог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F89B0026-CBE1-49B9-AE97-9DE18B4D4513}" type="presOf" srcId="{3BABC7C6-384E-4952-A112-81595996EBBC}" destId="{F5B1B61E-3D93-4709-B7B2-0CED9FDD2E93}" srcOrd="0" destOrd="0" presId="urn:microsoft.com/office/officeart/2005/8/layout/vList3"/>
    <dgm:cxn modelId="{9583E162-2E3A-4EFD-9759-15880C54BF66}" type="presOf" srcId="{5CC85F0E-0391-48BB-B97C-F5D774D1DD4D}" destId="{EFC601FB-EE5A-4118-897C-0807DB98F940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4A50C0D5-6B41-47B0-AE8A-A7F323AF97F6}" type="presOf" srcId="{F6B505F0-3342-4F45-9892-D5C48393F912}" destId="{EF6F0FEC-E3B4-41B9-9C8B-7AE7634E97B8}" srcOrd="0" destOrd="0" presId="urn:microsoft.com/office/officeart/2005/8/layout/vList3"/>
    <dgm:cxn modelId="{E7017400-FA3D-4AB9-8D83-B1151EE05487}" type="presOf" srcId="{3345BEAC-0177-482C-B78F-1A76C34041BC}" destId="{EE9D2F20-4087-48F3-A813-670F098E4FC3}" srcOrd="0" destOrd="0" presId="urn:microsoft.com/office/officeart/2005/8/layout/vList3"/>
    <dgm:cxn modelId="{384FE30F-AD4E-4CD1-B566-3F5BEE62FC4B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D7F75420-82EC-4C1C-9F8E-28A3CEF7731C}" type="presParOf" srcId="{6771C388-40CC-410D-AFAA-9DADACC8176C}" destId="{7B598F2E-6EA8-4617-A981-209EDCA7FA27}" srcOrd="0" destOrd="0" presId="urn:microsoft.com/office/officeart/2005/8/layout/vList3"/>
    <dgm:cxn modelId="{C350ED49-BD99-488F-B268-BDA07FA6DFB6}" type="presParOf" srcId="{7B598F2E-6EA8-4617-A981-209EDCA7FA27}" destId="{450BA9E0-097B-4D34-864B-82D058D92D36}" srcOrd="0" destOrd="0" presId="urn:microsoft.com/office/officeart/2005/8/layout/vList3"/>
    <dgm:cxn modelId="{BB967494-E2C7-4C41-B0F7-7EFD98AAF025}" type="presParOf" srcId="{7B598F2E-6EA8-4617-A981-209EDCA7FA27}" destId="{EF6F0FEC-E3B4-41B9-9C8B-7AE7634E97B8}" srcOrd="1" destOrd="0" presId="urn:microsoft.com/office/officeart/2005/8/layout/vList3"/>
    <dgm:cxn modelId="{E5780D84-6104-4CFB-9113-86F683AB457F}" type="presParOf" srcId="{6771C388-40CC-410D-AFAA-9DADACC8176C}" destId="{AB3F66E9-EC93-4100-AF3A-029B16BA86A4}" srcOrd="1" destOrd="0" presId="urn:microsoft.com/office/officeart/2005/8/layout/vList3"/>
    <dgm:cxn modelId="{A5CBD2AB-BD3C-4565-AFB0-E87A682E8AC9}" type="presParOf" srcId="{6771C388-40CC-410D-AFAA-9DADACC8176C}" destId="{97C09B65-474C-4B2E-B488-B19D4F50B00C}" srcOrd="2" destOrd="0" presId="urn:microsoft.com/office/officeart/2005/8/layout/vList3"/>
    <dgm:cxn modelId="{22CDFCFC-A998-4CC1-83DB-0C3A83F36530}" type="presParOf" srcId="{97C09B65-474C-4B2E-B488-B19D4F50B00C}" destId="{95393263-7980-4875-8FEA-3114F34BEA49}" srcOrd="0" destOrd="0" presId="urn:microsoft.com/office/officeart/2005/8/layout/vList3"/>
    <dgm:cxn modelId="{9BAE072D-A726-471F-A07F-8B12670437C3}" type="presParOf" srcId="{97C09B65-474C-4B2E-B488-B19D4F50B00C}" destId="{EE9D2F20-4087-48F3-A813-670F098E4FC3}" srcOrd="1" destOrd="0" presId="urn:microsoft.com/office/officeart/2005/8/layout/vList3"/>
    <dgm:cxn modelId="{BEBA5033-F47D-49F1-BC99-4DA039738E8F}" type="presParOf" srcId="{6771C388-40CC-410D-AFAA-9DADACC8176C}" destId="{929FF767-1061-4080-990F-5F22B4316CEC}" srcOrd="3" destOrd="0" presId="urn:microsoft.com/office/officeart/2005/8/layout/vList3"/>
    <dgm:cxn modelId="{EADBC4CA-BD95-4CD5-9997-9978239B9DC3}" type="presParOf" srcId="{6771C388-40CC-410D-AFAA-9DADACC8176C}" destId="{ED5DD135-E534-4E36-AB04-7FDC9F027A76}" srcOrd="4" destOrd="0" presId="urn:microsoft.com/office/officeart/2005/8/layout/vList3"/>
    <dgm:cxn modelId="{D13E6F0D-C7F7-45EA-8C37-1B9A8417A1AA}" type="presParOf" srcId="{ED5DD135-E534-4E36-AB04-7FDC9F027A76}" destId="{F66F5796-72E3-4B03-AB68-6D7C99615F06}" srcOrd="0" destOrd="0" presId="urn:microsoft.com/office/officeart/2005/8/layout/vList3"/>
    <dgm:cxn modelId="{8389E2E4-3800-44B5-8D35-E98A557B593B}" type="presParOf" srcId="{ED5DD135-E534-4E36-AB04-7FDC9F027A76}" destId="{F5B1B61E-3D93-4709-B7B2-0CED9FDD2E93}" srcOrd="1" destOrd="0" presId="urn:microsoft.com/office/officeart/2005/8/layout/vList3"/>
    <dgm:cxn modelId="{CC8A7351-4F80-43EB-BAC8-D7D4ECE7EB6B}" type="presParOf" srcId="{6771C388-40CC-410D-AFAA-9DADACC8176C}" destId="{BC0A6C54-474E-438F-BF50-7B0EC7F5B27B}" srcOrd="5" destOrd="0" presId="urn:microsoft.com/office/officeart/2005/8/layout/vList3"/>
    <dgm:cxn modelId="{F6C7E75F-0D4C-4DE5-BD11-C588A9A5BDA3}" type="presParOf" srcId="{6771C388-40CC-410D-AFAA-9DADACC8176C}" destId="{48670160-F49E-464A-B184-6DE532C4BE7C}" srcOrd="6" destOrd="0" presId="urn:microsoft.com/office/officeart/2005/8/layout/vList3"/>
    <dgm:cxn modelId="{8C5E30F6-3102-481C-85DA-30269E5B760B}" type="presParOf" srcId="{48670160-F49E-464A-B184-6DE532C4BE7C}" destId="{D367BD5C-EB6C-49D9-A31E-DF4048E5FA3D}" srcOrd="0" destOrd="0" presId="urn:microsoft.com/office/officeart/2005/8/layout/vList3"/>
    <dgm:cxn modelId="{C7B5657B-AC9C-4DE9-A1C6-FDA6934BAA36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Шериф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Митник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Еколог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Доярка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2B503BEF-5696-4CC5-879F-8B9D6FB63E19}" type="presOf" srcId="{3BABC7C6-384E-4952-A112-81595996EBBC}" destId="{F5B1B61E-3D93-4709-B7B2-0CED9FDD2E9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95219C0D-8921-4CB5-A9F3-5CE9D239B374}" type="presOf" srcId="{5CC85F0E-0391-48BB-B97C-F5D774D1DD4D}" destId="{EFC601FB-EE5A-4118-897C-0807DB98F940}" srcOrd="0" destOrd="0" presId="urn:microsoft.com/office/officeart/2005/8/layout/vList3"/>
    <dgm:cxn modelId="{26A8E645-D6B9-403A-B39A-1FF4617E2ED7}" type="presOf" srcId="{3345BEAC-0177-482C-B78F-1A76C34041BC}" destId="{EE9D2F20-4087-48F3-A813-670F098E4FC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31EC7790-AB7C-4252-A6C4-F330E021BEAF}" type="presOf" srcId="{9BBB1595-5F81-4631-A1E1-5EF4766B405C}" destId="{6771C388-40CC-410D-AFAA-9DADACC8176C}" srcOrd="0" destOrd="0" presId="urn:microsoft.com/office/officeart/2005/8/layout/vList3"/>
    <dgm:cxn modelId="{C63BEFE4-DD53-447A-853F-FE05CFC941A5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D820CDCF-9E01-44B4-B204-3BD9414EA4A0}" type="presParOf" srcId="{6771C388-40CC-410D-AFAA-9DADACC8176C}" destId="{7B598F2E-6EA8-4617-A981-209EDCA7FA27}" srcOrd="0" destOrd="0" presId="urn:microsoft.com/office/officeart/2005/8/layout/vList3"/>
    <dgm:cxn modelId="{999CE0D4-5CE6-41D0-8FB7-2436B0C78EB8}" type="presParOf" srcId="{7B598F2E-6EA8-4617-A981-209EDCA7FA27}" destId="{450BA9E0-097B-4D34-864B-82D058D92D36}" srcOrd="0" destOrd="0" presId="urn:microsoft.com/office/officeart/2005/8/layout/vList3"/>
    <dgm:cxn modelId="{FF9C219B-1A27-43F1-896E-4173B090FB07}" type="presParOf" srcId="{7B598F2E-6EA8-4617-A981-209EDCA7FA27}" destId="{EF6F0FEC-E3B4-41B9-9C8B-7AE7634E97B8}" srcOrd="1" destOrd="0" presId="urn:microsoft.com/office/officeart/2005/8/layout/vList3"/>
    <dgm:cxn modelId="{F59529FC-BFB0-4AD8-825B-98933E87A8A1}" type="presParOf" srcId="{6771C388-40CC-410D-AFAA-9DADACC8176C}" destId="{AB3F66E9-EC93-4100-AF3A-029B16BA86A4}" srcOrd="1" destOrd="0" presId="urn:microsoft.com/office/officeart/2005/8/layout/vList3"/>
    <dgm:cxn modelId="{FFC76EFB-2723-4803-A5A7-8D03C617DFD2}" type="presParOf" srcId="{6771C388-40CC-410D-AFAA-9DADACC8176C}" destId="{97C09B65-474C-4B2E-B488-B19D4F50B00C}" srcOrd="2" destOrd="0" presId="urn:microsoft.com/office/officeart/2005/8/layout/vList3"/>
    <dgm:cxn modelId="{8D9730FC-687E-4CFE-9D3F-A1EC03EC732D}" type="presParOf" srcId="{97C09B65-474C-4B2E-B488-B19D4F50B00C}" destId="{95393263-7980-4875-8FEA-3114F34BEA49}" srcOrd="0" destOrd="0" presId="urn:microsoft.com/office/officeart/2005/8/layout/vList3"/>
    <dgm:cxn modelId="{5728B664-B8B4-4F4F-B0A5-AF5EAD62D220}" type="presParOf" srcId="{97C09B65-474C-4B2E-B488-B19D4F50B00C}" destId="{EE9D2F20-4087-48F3-A813-670F098E4FC3}" srcOrd="1" destOrd="0" presId="urn:microsoft.com/office/officeart/2005/8/layout/vList3"/>
    <dgm:cxn modelId="{964231BA-FDD9-4577-B61A-C4AFE41BAD1A}" type="presParOf" srcId="{6771C388-40CC-410D-AFAA-9DADACC8176C}" destId="{929FF767-1061-4080-990F-5F22B4316CEC}" srcOrd="3" destOrd="0" presId="urn:microsoft.com/office/officeart/2005/8/layout/vList3"/>
    <dgm:cxn modelId="{C3AA1325-2619-4316-A29C-620866C099A4}" type="presParOf" srcId="{6771C388-40CC-410D-AFAA-9DADACC8176C}" destId="{ED5DD135-E534-4E36-AB04-7FDC9F027A76}" srcOrd="4" destOrd="0" presId="urn:microsoft.com/office/officeart/2005/8/layout/vList3"/>
    <dgm:cxn modelId="{4261A089-3816-4EE6-95A4-B4C638FD1E09}" type="presParOf" srcId="{ED5DD135-E534-4E36-AB04-7FDC9F027A76}" destId="{F66F5796-72E3-4B03-AB68-6D7C99615F06}" srcOrd="0" destOrd="0" presId="urn:microsoft.com/office/officeart/2005/8/layout/vList3"/>
    <dgm:cxn modelId="{BA715896-FBC7-4B7E-BEB7-C721B43DFB52}" type="presParOf" srcId="{ED5DD135-E534-4E36-AB04-7FDC9F027A76}" destId="{F5B1B61E-3D93-4709-B7B2-0CED9FDD2E93}" srcOrd="1" destOrd="0" presId="urn:microsoft.com/office/officeart/2005/8/layout/vList3"/>
    <dgm:cxn modelId="{FDA7DE1D-448F-4F6C-B6E7-90F584F57CF2}" type="presParOf" srcId="{6771C388-40CC-410D-AFAA-9DADACC8176C}" destId="{BC0A6C54-474E-438F-BF50-7B0EC7F5B27B}" srcOrd="5" destOrd="0" presId="urn:microsoft.com/office/officeart/2005/8/layout/vList3"/>
    <dgm:cxn modelId="{17F1E2E5-D28B-4B26-9EF8-F4AB9E1F56E5}" type="presParOf" srcId="{6771C388-40CC-410D-AFAA-9DADACC8176C}" destId="{48670160-F49E-464A-B184-6DE532C4BE7C}" srcOrd="6" destOrd="0" presId="urn:microsoft.com/office/officeart/2005/8/layout/vList3"/>
    <dgm:cxn modelId="{9C947DB6-ED50-4A10-8B7A-28497D0853E5}" type="presParOf" srcId="{48670160-F49E-464A-B184-6DE532C4BE7C}" destId="{D367BD5C-EB6C-49D9-A31E-DF4048E5FA3D}" srcOrd="0" destOrd="0" presId="urn:microsoft.com/office/officeart/2005/8/layout/vList3"/>
    <dgm:cxn modelId="{352BCEAF-BB2D-4686-91EC-E1D41187F4ED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Шериф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Митник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Еколог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Доярка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9AA1C2DB-1760-4B7E-AEE1-227BF3985028}" type="presOf" srcId="{3BABC7C6-384E-4952-A112-81595996EBBC}" destId="{F5B1B61E-3D93-4709-B7B2-0CED9FDD2E9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AA0F7738-826D-4A10-A243-C052AC0CDA78}" type="presOf" srcId="{3345BEAC-0177-482C-B78F-1A76C34041BC}" destId="{EE9D2F20-4087-48F3-A813-670F098E4FC3}" srcOrd="0" destOrd="0" presId="urn:microsoft.com/office/officeart/2005/8/layout/vList3"/>
    <dgm:cxn modelId="{A358C5A6-1516-47D4-99FB-E31DF24D0F95}" type="presOf" srcId="{9BBB1595-5F81-4631-A1E1-5EF4766B405C}" destId="{6771C388-40CC-410D-AFAA-9DADACC8176C}" srcOrd="0" destOrd="0" presId="urn:microsoft.com/office/officeart/2005/8/layout/vList3"/>
    <dgm:cxn modelId="{8F27605D-8AC1-473B-AA9A-43FF38617C9B}" type="presOf" srcId="{F6B505F0-3342-4F45-9892-D5C48393F912}" destId="{EF6F0FEC-E3B4-41B9-9C8B-7AE7634E97B8}" srcOrd="0" destOrd="0" presId="urn:microsoft.com/office/officeart/2005/8/layout/vList3"/>
    <dgm:cxn modelId="{92F3FE2F-D74E-4AD9-98EF-17812B1F39CF}" type="presOf" srcId="{5CC85F0E-0391-48BB-B97C-F5D774D1DD4D}" destId="{EFC601FB-EE5A-4118-897C-0807DB98F940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B9B84E71-DF5F-4B8E-BCE4-EFE34CF3758D}" type="presParOf" srcId="{6771C388-40CC-410D-AFAA-9DADACC8176C}" destId="{7B598F2E-6EA8-4617-A981-209EDCA7FA27}" srcOrd="0" destOrd="0" presId="urn:microsoft.com/office/officeart/2005/8/layout/vList3"/>
    <dgm:cxn modelId="{03FCC2F7-559B-46DD-BD96-0D5E3A534685}" type="presParOf" srcId="{7B598F2E-6EA8-4617-A981-209EDCA7FA27}" destId="{450BA9E0-097B-4D34-864B-82D058D92D36}" srcOrd="0" destOrd="0" presId="urn:microsoft.com/office/officeart/2005/8/layout/vList3"/>
    <dgm:cxn modelId="{6CA1CD79-0252-4963-A159-14FE5082D42E}" type="presParOf" srcId="{7B598F2E-6EA8-4617-A981-209EDCA7FA27}" destId="{EF6F0FEC-E3B4-41B9-9C8B-7AE7634E97B8}" srcOrd="1" destOrd="0" presId="urn:microsoft.com/office/officeart/2005/8/layout/vList3"/>
    <dgm:cxn modelId="{CB4AD8A9-9A13-45FE-8BA7-29AE99CAC681}" type="presParOf" srcId="{6771C388-40CC-410D-AFAA-9DADACC8176C}" destId="{AB3F66E9-EC93-4100-AF3A-029B16BA86A4}" srcOrd="1" destOrd="0" presId="urn:microsoft.com/office/officeart/2005/8/layout/vList3"/>
    <dgm:cxn modelId="{BAA19008-2A10-41C9-AAC3-2898B5BBDA9C}" type="presParOf" srcId="{6771C388-40CC-410D-AFAA-9DADACC8176C}" destId="{97C09B65-474C-4B2E-B488-B19D4F50B00C}" srcOrd="2" destOrd="0" presId="urn:microsoft.com/office/officeart/2005/8/layout/vList3"/>
    <dgm:cxn modelId="{CB1EC969-1103-465A-9451-55F75A5ED181}" type="presParOf" srcId="{97C09B65-474C-4B2E-B488-B19D4F50B00C}" destId="{95393263-7980-4875-8FEA-3114F34BEA49}" srcOrd="0" destOrd="0" presId="urn:microsoft.com/office/officeart/2005/8/layout/vList3"/>
    <dgm:cxn modelId="{5EA84D4F-D2D2-43B0-AF7C-CCFE10E7ECA7}" type="presParOf" srcId="{97C09B65-474C-4B2E-B488-B19D4F50B00C}" destId="{EE9D2F20-4087-48F3-A813-670F098E4FC3}" srcOrd="1" destOrd="0" presId="urn:microsoft.com/office/officeart/2005/8/layout/vList3"/>
    <dgm:cxn modelId="{A26DEE3E-8BBB-476C-ACB6-401CAEC3943E}" type="presParOf" srcId="{6771C388-40CC-410D-AFAA-9DADACC8176C}" destId="{929FF767-1061-4080-990F-5F22B4316CEC}" srcOrd="3" destOrd="0" presId="urn:microsoft.com/office/officeart/2005/8/layout/vList3"/>
    <dgm:cxn modelId="{EC9ACFA2-62E4-40A5-BBA6-40E2FC20003C}" type="presParOf" srcId="{6771C388-40CC-410D-AFAA-9DADACC8176C}" destId="{ED5DD135-E534-4E36-AB04-7FDC9F027A76}" srcOrd="4" destOrd="0" presId="urn:microsoft.com/office/officeart/2005/8/layout/vList3"/>
    <dgm:cxn modelId="{95363236-DFC9-4517-9DB0-F230B100EE78}" type="presParOf" srcId="{ED5DD135-E534-4E36-AB04-7FDC9F027A76}" destId="{F66F5796-72E3-4B03-AB68-6D7C99615F06}" srcOrd="0" destOrd="0" presId="urn:microsoft.com/office/officeart/2005/8/layout/vList3"/>
    <dgm:cxn modelId="{066B842A-29C7-4FC3-B328-57F41797732E}" type="presParOf" srcId="{ED5DD135-E534-4E36-AB04-7FDC9F027A76}" destId="{F5B1B61E-3D93-4709-B7B2-0CED9FDD2E93}" srcOrd="1" destOrd="0" presId="urn:microsoft.com/office/officeart/2005/8/layout/vList3"/>
    <dgm:cxn modelId="{41DB5AC4-588B-48B9-BF51-CF61E0FEEE61}" type="presParOf" srcId="{6771C388-40CC-410D-AFAA-9DADACC8176C}" destId="{BC0A6C54-474E-438F-BF50-7B0EC7F5B27B}" srcOrd="5" destOrd="0" presId="urn:microsoft.com/office/officeart/2005/8/layout/vList3"/>
    <dgm:cxn modelId="{F385766C-4AAD-4DD8-A8E8-668284DF553D}" type="presParOf" srcId="{6771C388-40CC-410D-AFAA-9DADACC8176C}" destId="{48670160-F49E-464A-B184-6DE532C4BE7C}" srcOrd="6" destOrd="0" presId="urn:microsoft.com/office/officeart/2005/8/layout/vList3"/>
    <dgm:cxn modelId="{7929DFCB-5EFD-430D-9D06-95C4BF6CE681}" type="presParOf" srcId="{48670160-F49E-464A-B184-6DE532C4BE7C}" destId="{D367BD5C-EB6C-49D9-A31E-DF4048E5FA3D}" srcOrd="0" destOrd="0" presId="urn:microsoft.com/office/officeart/2005/8/layout/vList3"/>
    <dgm:cxn modelId="{10630A06-DD73-4292-B7DC-FDA6C86D4731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Шериф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Робокоп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Міліціонер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Доцент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5AA0CAD0-9BA6-46E3-95C5-21882FB1B106}" type="presOf" srcId="{5CC85F0E-0391-48BB-B97C-F5D774D1DD4D}" destId="{EFC601FB-EE5A-4118-897C-0807DB98F940}" srcOrd="0" destOrd="0" presId="urn:microsoft.com/office/officeart/2005/8/layout/vList3"/>
    <dgm:cxn modelId="{85EBEB12-6684-4341-B53A-BFB1BFC2595B}" type="presOf" srcId="{9BBB1595-5F81-4631-A1E1-5EF4766B405C}" destId="{6771C388-40CC-410D-AFAA-9DADACC8176C}" srcOrd="0" destOrd="0" presId="urn:microsoft.com/office/officeart/2005/8/layout/vList3"/>
    <dgm:cxn modelId="{A1A8CF72-554B-4977-B39A-722A44256F4D}" type="presOf" srcId="{F6B505F0-3342-4F45-9892-D5C48393F912}" destId="{EF6F0FEC-E3B4-41B9-9C8B-7AE7634E97B8}" srcOrd="0" destOrd="0" presId="urn:microsoft.com/office/officeart/2005/8/layout/vList3"/>
    <dgm:cxn modelId="{197796B9-2D3B-44DC-957C-7A4BE18A838F}" type="presOf" srcId="{3BABC7C6-384E-4952-A112-81595996EBBC}" destId="{F5B1B61E-3D93-4709-B7B2-0CED9FDD2E93}" srcOrd="0" destOrd="0" presId="urn:microsoft.com/office/officeart/2005/8/layout/vList3"/>
    <dgm:cxn modelId="{13F6841E-574C-42AE-A4FC-80D7E9B30D7E}" type="presOf" srcId="{3345BEAC-0177-482C-B78F-1A76C34041BC}" destId="{EE9D2F20-4087-48F3-A813-670F098E4FC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B1725961-023C-4FE0-A7B6-8E26A450ED69}" type="presParOf" srcId="{6771C388-40CC-410D-AFAA-9DADACC8176C}" destId="{7B598F2E-6EA8-4617-A981-209EDCA7FA27}" srcOrd="0" destOrd="0" presId="urn:microsoft.com/office/officeart/2005/8/layout/vList3"/>
    <dgm:cxn modelId="{E346AC16-78C5-4E08-93EA-8FF3C101A44A}" type="presParOf" srcId="{7B598F2E-6EA8-4617-A981-209EDCA7FA27}" destId="{450BA9E0-097B-4D34-864B-82D058D92D36}" srcOrd="0" destOrd="0" presId="urn:microsoft.com/office/officeart/2005/8/layout/vList3"/>
    <dgm:cxn modelId="{4F10890C-76A5-4813-8A6D-96976EB62FD6}" type="presParOf" srcId="{7B598F2E-6EA8-4617-A981-209EDCA7FA27}" destId="{EF6F0FEC-E3B4-41B9-9C8B-7AE7634E97B8}" srcOrd="1" destOrd="0" presId="urn:microsoft.com/office/officeart/2005/8/layout/vList3"/>
    <dgm:cxn modelId="{20B9F1F1-7371-4C9B-A945-8734C6F6A633}" type="presParOf" srcId="{6771C388-40CC-410D-AFAA-9DADACC8176C}" destId="{AB3F66E9-EC93-4100-AF3A-029B16BA86A4}" srcOrd="1" destOrd="0" presId="urn:microsoft.com/office/officeart/2005/8/layout/vList3"/>
    <dgm:cxn modelId="{9F755754-D25B-4425-AD43-3A89C49D2AE3}" type="presParOf" srcId="{6771C388-40CC-410D-AFAA-9DADACC8176C}" destId="{97C09B65-474C-4B2E-B488-B19D4F50B00C}" srcOrd="2" destOrd="0" presId="urn:microsoft.com/office/officeart/2005/8/layout/vList3"/>
    <dgm:cxn modelId="{E7D55FDD-37E5-423D-94F6-26CD15BEBC10}" type="presParOf" srcId="{97C09B65-474C-4B2E-B488-B19D4F50B00C}" destId="{95393263-7980-4875-8FEA-3114F34BEA49}" srcOrd="0" destOrd="0" presId="urn:microsoft.com/office/officeart/2005/8/layout/vList3"/>
    <dgm:cxn modelId="{0D62D166-B9F7-4B46-8C64-8DD1F920BCE4}" type="presParOf" srcId="{97C09B65-474C-4B2E-B488-B19D4F50B00C}" destId="{EE9D2F20-4087-48F3-A813-670F098E4FC3}" srcOrd="1" destOrd="0" presId="urn:microsoft.com/office/officeart/2005/8/layout/vList3"/>
    <dgm:cxn modelId="{205F7076-7465-4B0D-8FEB-FC83C905DD79}" type="presParOf" srcId="{6771C388-40CC-410D-AFAA-9DADACC8176C}" destId="{929FF767-1061-4080-990F-5F22B4316CEC}" srcOrd="3" destOrd="0" presId="urn:microsoft.com/office/officeart/2005/8/layout/vList3"/>
    <dgm:cxn modelId="{D165CEC9-0E21-47DD-98DA-EF7184B31E61}" type="presParOf" srcId="{6771C388-40CC-410D-AFAA-9DADACC8176C}" destId="{ED5DD135-E534-4E36-AB04-7FDC9F027A76}" srcOrd="4" destOrd="0" presId="urn:microsoft.com/office/officeart/2005/8/layout/vList3"/>
    <dgm:cxn modelId="{585DE7F6-2363-45F6-8B83-9B9100A91523}" type="presParOf" srcId="{ED5DD135-E534-4E36-AB04-7FDC9F027A76}" destId="{F66F5796-72E3-4B03-AB68-6D7C99615F06}" srcOrd="0" destOrd="0" presId="urn:microsoft.com/office/officeart/2005/8/layout/vList3"/>
    <dgm:cxn modelId="{B752BC6D-5F5A-43DA-B207-160FC52AD4FC}" type="presParOf" srcId="{ED5DD135-E534-4E36-AB04-7FDC9F027A76}" destId="{F5B1B61E-3D93-4709-B7B2-0CED9FDD2E93}" srcOrd="1" destOrd="0" presId="urn:microsoft.com/office/officeart/2005/8/layout/vList3"/>
    <dgm:cxn modelId="{42CE100E-9459-4F16-9A1A-C5FB9EBD1ADF}" type="presParOf" srcId="{6771C388-40CC-410D-AFAA-9DADACC8176C}" destId="{BC0A6C54-474E-438F-BF50-7B0EC7F5B27B}" srcOrd="5" destOrd="0" presId="urn:microsoft.com/office/officeart/2005/8/layout/vList3"/>
    <dgm:cxn modelId="{C05789B6-D930-4E21-B48F-B9B430DFC16D}" type="presParOf" srcId="{6771C388-40CC-410D-AFAA-9DADACC8176C}" destId="{48670160-F49E-464A-B184-6DE532C4BE7C}" srcOrd="6" destOrd="0" presId="urn:microsoft.com/office/officeart/2005/8/layout/vList3"/>
    <dgm:cxn modelId="{ECA96267-9E0A-4443-B047-5D4185AA1A4D}" type="presParOf" srcId="{48670160-F49E-464A-B184-6DE532C4BE7C}" destId="{D367BD5C-EB6C-49D9-A31E-DF4048E5FA3D}" srcOrd="0" destOrd="0" presId="urn:microsoft.com/office/officeart/2005/8/layout/vList3"/>
    <dgm:cxn modelId="{5255597F-61DD-4192-A847-FE6907A80CBA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Шериф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Робокоп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Міліціонер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Доцент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6586903E-B477-41EC-A95D-0FE226563699}" type="presOf" srcId="{3345BEAC-0177-482C-B78F-1A76C34041BC}" destId="{EE9D2F20-4087-48F3-A813-670F098E4FC3}" srcOrd="0" destOrd="0" presId="urn:microsoft.com/office/officeart/2005/8/layout/vList3"/>
    <dgm:cxn modelId="{68AF34DF-1BFD-4470-9100-EEEAF159A0F1}" type="presOf" srcId="{F6B505F0-3342-4F45-9892-D5C48393F912}" destId="{EF6F0FEC-E3B4-41B9-9C8B-7AE7634E97B8}" srcOrd="0" destOrd="0" presId="urn:microsoft.com/office/officeart/2005/8/layout/vList3"/>
    <dgm:cxn modelId="{0F9A4BDA-3D1B-4CDA-904A-AB800EA19645}" type="presOf" srcId="{5CC85F0E-0391-48BB-B97C-F5D774D1DD4D}" destId="{EFC601FB-EE5A-4118-897C-0807DB98F940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FE42E964-7F98-4222-B4E3-4F5E3EAE6EB1}" type="presOf" srcId="{9BBB1595-5F81-4631-A1E1-5EF4766B405C}" destId="{6771C388-40CC-410D-AFAA-9DADACC8176C}" srcOrd="0" destOrd="0" presId="urn:microsoft.com/office/officeart/2005/8/layout/vList3"/>
    <dgm:cxn modelId="{62B0A9B1-D12F-42A5-8575-11979042C1C4}" type="presOf" srcId="{3BABC7C6-384E-4952-A112-81595996EBBC}" destId="{F5B1B61E-3D93-4709-B7B2-0CED9FDD2E9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6AB0CBB8-D0FF-4414-AD0A-CD6B726B4D07}" type="presParOf" srcId="{6771C388-40CC-410D-AFAA-9DADACC8176C}" destId="{7B598F2E-6EA8-4617-A981-209EDCA7FA27}" srcOrd="0" destOrd="0" presId="urn:microsoft.com/office/officeart/2005/8/layout/vList3"/>
    <dgm:cxn modelId="{C76A39AF-6B49-4988-9022-E4240878C777}" type="presParOf" srcId="{7B598F2E-6EA8-4617-A981-209EDCA7FA27}" destId="{450BA9E0-097B-4D34-864B-82D058D92D36}" srcOrd="0" destOrd="0" presId="urn:microsoft.com/office/officeart/2005/8/layout/vList3"/>
    <dgm:cxn modelId="{A22AA614-E1F2-4CA5-817C-0C20FDEBC6FF}" type="presParOf" srcId="{7B598F2E-6EA8-4617-A981-209EDCA7FA27}" destId="{EF6F0FEC-E3B4-41B9-9C8B-7AE7634E97B8}" srcOrd="1" destOrd="0" presId="urn:microsoft.com/office/officeart/2005/8/layout/vList3"/>
    <dgm:cxn modelId="{F31ACC6B-ECAF-45A7-BA00-F961A2852877}" type="presParOf" srcId="{6771C388-40CC-410D-AFAA-9DADACC8176C}" destId="{AB3F66E9-EC93-4100-AF3A-029B16BA86A4}" srcOrd="1" destOrd="0" presId="urn:microsoft.com/office/officeart/2005/8/layout/vList3"/>
    <dgm:cxn modelId="{D156610C-1F25-4EF5-90FB-B76AF01D5E66}" type="presParOf" srcId="{6771C388-40CC-410D-AFAA-9DADACC8176C}" destId="{97C09B65-474C-4B2E-B488-B19D4F50B00C}" srcOrd="2" destOrd="0" presId="urn:microsoft.com/office/officeart/2005/8/layout/vList3"/>
    <dgm:cxn modelId="{1CFF1C5D-721A-4969-B030-BB6CAAB2DB66}" type="presParOf" srcId="{97C09B65-474C-4B2E-B488-B19D4F50B00C}" destId="{95393263-7980-4875-8FEA-3114F34BEA49}" srcOrd="0" destOrd="0" presId="urn:microsoft.com/office/officeart/2005/8/layout/vList3"/>
    <dgm:cxn modelId="{CFDE7CA9-4120-46D8-B777-122D8151FC1B}" type="presParOf" srcId="{97C09B65-474C-4B2E-B488-B19D4F50B00C}" destId="{EE9D2F20-4087-48F3-A813-670F098E4FC3}" srcOrd="1" destOrd="0" presId="urn:microsoft.com/office/officeart/2005/8/layout/vList3"/>
    <dgm:cxn modelId="{95862AA1-BABA-4082-BA71-841E2CD57BA2}" type="presParOf" srcId="{6771C388-40CC-410D-AFAA-9DADACC8176C}" destId="{929FF767-1061-4080-990F-5F22B4316CEC}" srcOrd="3" destOrd="0" presId="urn:microsoft.com/office/officeart/2005/8/layout/vList3"/>
    <dgm:cxn modelId="{B39A9FEB-0B06-405F-B4AE-3F206F808065}" type="presParOf" srcId="{6771C388-40CC-410D-AFAA-9DADACC8176C}" destId="{ED5DD135-E534-4E36-AB04-7FDC9F027A76}" srcOrd="4" destOrd="0" presId="urn:microsoft.com/office/officeart/2005/8/layout/vList3"/>
    <dgm:cxn modelId="{72377C6E-0756-4833-9532-0D12145A35B7}" type="presParOf" srcId="{ED5DD135-E534-4E36-AB04-7FDC9F027A76}" destId="{F66F5796-72E3-4B03-AB68-6D7C99615F06}" srcOrd="0" destOrd="0" presId="urn:microsoft.com/office/officeart/2005/8/layout/vList3"/>
    <dgm:cxn modelId="{BACD9A70-6719-498E-B7CD-BC5048F953E5}" type="presParOf" srcId="{ED5DD135-E534-4E36-AB04-7FDC9F027A76}" destId="{F5B1B61E-3D93-4709-B7B2-0CED9FDD2E93}" srcOrd="1" destOrd="0" presId="urn:microsoft.com/office/officeart/2005/8/layout/vList3"/>
    <dgm:cxn modelId="{7F2A8231-FCC3-4BEB-8F96-517F3B07D09E}" type="presParOf" srcId="{6771C388-40CC-410D-AFAA-9DADACC8176C}" destId="{BC0A6C54-474E-438F-BF50-7B0EC7F5B27B}" srcOrd="5" destOrd="0" presId="urn:microsoft.com/office/officeart/2005/8/layout/vList3"/>
    <dgm:cxn modelId="{D15016FB-23E1-4214-86DE-27797EF2812D}" type="presParOf" srcId="{6771C388-40CC-410D-AFAA-9DADACC8176C}" destId="{48670160-F49E-464A-B184-6DE532C4BE7C}" srcOrd="6" destOrd="0" presId="urn:microsoft.com/office/officeart/2005/8/layout/vList3"/>
    <dgm:cxn modelId="{7E8B8615-1F90-453D-A490-B74FE6FD09C8}" type="presParOf" srcId="{48670160-F49E-464A-B184-6DE532C4BE7C}" destId="{D367BD5C-EB6C-49D9-A31E-DF4048E5FA3D}" srcOrd="0" destOrd="0" presId="urn:microsoft.com/office/officeart/2005/8/layout/vList3"/>
    <dgm:cxn modelId="{E028DAD8-02D0-41AD-833D-79536E7CE483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Пожежник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Рятувальник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Суперлюдина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Стівен Сігал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15276B-502A-49C8-85CC-52F20CD9E1BD}" type="presOf" srcId="{9BBB1595-5F81-4631-A1E1-5EF4766B405C}" destId="{6771C388-40CC-410D-AFAA-9DADACC8176C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CB5C1A6D-BC72-4E12-A031-62EC8478B2BB}" type="presOf" srcId="{5CC85F0E-0391-48BB-B97C-F5D774D1DD4D}" destId="{EFC601FB-EE5A-4118-897C-0807DB98F940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0BFFB791-C75A-4464-ADB7-0E30FE4B4B8F}" type="presOf" srcId="{F6B505F0-3342-4F45-9892-D5C48393F912}" destId="{EF6F0FEC-E3B4-41B9-9C8B-7AE7634E97B8}" srcOrd="0" destOrd="0" presId="urn:microsoft.com/office/officeart/2005/8/layout/vList3"/>
    <dgm:cxn modelId="{2BEE3123-FFF4-4C38-B518-B73C94D5D439}" type="presOf" srcId="{3345BEAC-0177-482C-B78F-1A76C34041BC}" destId="{EE9D2F20-4087-48F3-A813-670F098E4FC3}" srcOrd="0" destOrd="0" presId="urn:microsoft.com/office/officeart/2005/8/layout/vList3"/>
    <dgm:cxn modelId="{2FD3B2DE-39E2-4575-BF1E-44F05E1FEC61}" type="presOf" srcId="{3BABC7C6-384E-4952-A112-81595996EBBC}" destId="{F5B1B61E-3D93-4709-B7B2-0CED9FDD2E9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996ABD04-08A7-4125-B6F1-F53F14F9143F}" type="presParOf" srcId="{6771C388-40CC-410D-AFAA-9DADACC8176C}" destId="{7B598F2E-6EA8-4617-A981-209EDCA7FA27}" srcOrd="0" destOrd="0" presId="urn:microsoft.com/office/officeart/2005/8/layout/vList3"/>
    <dgm:cxn modelId="{93F1D989-54DF-4A9E-9E97-9EBCA2C8BA53}" type="presParOf" srcId="{7B598F2E-6EA8-4617-A981-209EDCA7FA27}" destId="{450BA9E0-097B-4D34-864B-82D058D92D36}" srcOrd="0" destOrd="0" presId="urn:microsoft.com/office/officeart/2005/8/layout/vList3"/>
    <dgm:cxn modelId="{C20DB922-4A44-4E75-B58E-9AEA0A71D0DF}" type="presParOf" srcId="{7B598F2E-6EA8-4617-A981-209EDCA7FA27}" destId="{EF6F0FEC-E3B4-41B9-9C8B-7AE7634E97B8}" srcOrd="1" destOrd="0" presId="urn:microsoft.com/office/officeart/2005/8/layout/vList3"/>
    <dgm:cxn modelId="{D0E5705E-24C9-4543-B447-533956E780A2}" type="presParOf" srcId="{6771C388-40CC-410D-AFAA-9DADACC8176C}" destId="{AB3F66E9-EC93-4100-AF3A-029B16BA86A4}" srcOrd="1" destOrd="0" presId="urn:microsoft.com/office/officeart/2005/8/layout/vList3"/>
    <dgm:cxn modelId="{25738834-0C36-4CE3-BDE7-5602ADD01773}" type="presParOf" srcId="{6771C388-40CC-410D-AFAA-9DADACC8176C}" destId="{97C09B65-474C-4B2E-B488-B19D4F50B00C}" srcOrd="2" destOrd="0" presId="urn:microsoft.com/office/officeart/2005/8/layout/vList3"/>
    <dgm:cxn modelId="{D03A3282-D298-41E9-A021-0A5FA8603361}" type="presParOf" srcId="{97C09B65-474C-4B2E-B488-B19D4F50B00C}" destId="{95393263-7980-4875-8FEA-3114F34BEA49}" srcOrd="0" destOrd="0" presId="urn:microsoft.com/office/officeart/2005/8/layout/vList3"/>
    <dgm:cxn modelId="{29060CA6-F9C2-4EFB-AEF5-66C013D53EE0}" type="presParOf" srcId="{97C09B65-474C-4B2E-B488-B19D4F50B00C}" destId="{EE9D2F20-4087-48F3-A813-670F098E4FC3}" srcOrd="1" destOrd="0" presId="urn:microsoft.com/office/officeart/2005/8/layout/vList3"/>
    <dgm:cxn modelId="{87F22EC9-454B-4B24-94D7-CD2A4C2D6E2C}" type="presParOf" srcId="{6771C388-40CC-410D-AFAA-9DADACC8176C}" destId="{929FF767-1061-4080-990F-5F22B4316CEC}" srcOrd="3" destOrd="0" presId="urn:microsoft.com/office/officeart/2005/8/layout/vList3"/>
    <dgm:cxn modelId="{60AB90A7-ABDA-4CDC-AE15-A4FB6006A18E}" type="presParOf" srcId="{6771C388-40CC-410D-AFAA-9DADACC8176C}" destId="{ED5DD135-E534-4E36-AB04-7FDC9F027A76}" srcOrd="4" destOrd="0" presId="urn:microsoft.com/office/officeart/2005/8/layout/vList3"/>
    <dgm:cxn modelId="{F16F54B8-0F31-4AFA-A918-1EA121E8003B}" type="presParOf" srcId="{ED5DD135-E534-4E36-AB04-7FDC9F027A76}" destId="{F66F5796-72E3-4B03-AB68-6D7C99615F06}" srcOrd="0" destOrd="0" presId="urn:microsoft.com/office/officeart/2005/8/layout/vList3"/>
    <dgm:cxn modelId="{434110F2-442D-46BE-A58D-F4CDFBFB0A83}" type="presParOf" srcId="{ED5DD135-E534-4E36-AB04-7FDC9F027A76}" destId="{F5B1B61E-3D93-4709-B7B2-0CED9FDD2E93}" srcOrd="1" destOrd="0" presId="urn:microsoft.com/office/officeart/2005/8/layout/vList3"/>
    <dgm:cxn modelId="{7971FF2A-E8C5-4C37-A189-44C7F39CB784}" type="presParOf" srcId="{6771C388-40CC-410D-AFAA-9DADACC8176C}" destId="{BC0A6C54-474E-438F-BF50-7B0EC7F5B27B}" srcOrd="5" destOrd="0" presId="urn:microsoft.com/office/officeart/2005/8/layout/vList3"/>
    <dgm:cxn modelId="{22951426-27E8-4A9C-94FD-F25C2BD707C4}" type="presParOf" srcId="{6771C388-40CC-410D-AFAA-9DADACC8176C}" destId="{48670160-F49E-464A-B184-6DE532C4BE7C}" srcOrd="6" destOrd="0" presId="urn:microsoft.com/office/officeart/2005/8/layout/vList3"/>
    <dgm:cxn modelId="{BCEBD81E-7D62-4D1F-8E97-A38AA47F5A30}" type="presParOf" srcId="{48670160-F49E-464A-B184-6DE532C4BE7C}" destId="{D367BD5C-EB6C-49D9-A31E-DF4048E5FA3D}" srcOrd="0" destOrd="0" presId="urn:microsoft.com/office/officeart/2005/8/layout/vList3"/>
    <dgm:cxn modelId="{B1D6BFAB-2798-4BB1-954F-D334C28E9C84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Адвокат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Юрист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Слідчий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Менеджер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BC2DF8C0-FE0D-4A8B-B7A6-E3C973F6CD72}" type="presOf" srcId="{9BBB1595-5F81-4631-A1E1-5EF4766B405C}" destId="{6771C388-40CC-410D-AFAA-9DADACC8176C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F5315EBE-DCF0-4952-B2D7-6BD22074688E}" type="presOf" srcId="{3345BEAC-0177-482C-B78F-1A76C34041BC}" destId="{EE9D2F20-4087-48F3-A813-670F098E4FC3}" srcOrd="0" destOrd="0" presId="urn:microsoft.com/office/officeart/2005/8/layout/vList3"/>
    <dgm:cxn modelId="{9BD96B3C-8586-4520-B014-852859306668}" type="presOf" srcId="{5CC85F0E-0391-48BB-B97C-F5D774D1DD4D}" destId="{EFC601FB-EE5A-4118-897C-0807DB98F940}" srcOrd="0" destOrd="0" presId="urn:microsoft.com/office/officeart/2005/8/layout/vList3"/>
    <dgm:cxn modelId="{E74CA037-08A3-4B09-82D6-069DEB041C1A}" type="presOf" srcId="{3BABC7C6-384E-4952-A112-81595996EBBC}" destId="{F5B1B61E-3D93-4709-B7B2-0CED9FDD2E9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3A41E0E8-A25E-4F8D-9069-50BB7168181C}" type="presOf" srcId="{F6B505F0-3342-4F45-9892-D5C48393F912}" destId="{EF6F0FEC-E3B4-41B9-9C8B-7AE7634E97B8}" srcOrd="0" destOrd="0" presId="urn:microsoft.com/office/officeart/2005/8/layout/vList3"/>
    <dgm:cxn modelId="{FB9E3B2F-BCA6-405A-9A2B-6C6C8AE6ED26}" type="presParOf" srcId="{6771C388-40CC-410D-AFAA-9DADACC8176C}" destId="{7B598F2E-6EA8-4617-A981-209EDCA7FA27}" srcOrd="0" destOrd="0" presId="urn:microsoft.com/office/officeart/2005/8/layout/vList3"/>
    <dgm:cxn modelId="{5EF2277C-CB08-4F10-A295-E0AA983B3542}" type="presParOf" srcId="{7B598F2E-6EA8-4617-A981-209EDCA7FA27}" destId="{450BA9E0-097B-4D34-864B-82D058D92D36}" srcOrd="0" destOrd="0" presId="urn:microsoft.com/office/officeart/2005/8/layout/vList3"/>
    <dgm:cxn modelId="{24B2E06A-1CDA-4A9C-B673-D91EE23DF235}" type="presParOf" srcId="{7B598F2E-6EA8-4617-A981-209EDCA7FA27}" destId="{EF6F0FEC-E3B4-41B9-9C8B-7AE7634E97B8}" srcOrd="1" destOrd="0" presId="urn:microsoft.com/office/officeart/2005/8/layout/vList3"/>
    <dgm:cxn modelId="{BD43554C-3A65-467A-9F24-CEF7EB2CB6AE}" type="presParOf" srcId="{6771C388-40CC-410D-AFAA-9DADACC8176C}" destId="{AB3F66E9-EC93-4100-AF3A-029B16BA86A4}" srcOrd="1" destOrd="0" presId="urn:microsoft.com/office/officeart/2005/8/layout/vList3"/>
    <dgm:cxn modelId="{6FEA55AC-F972-4C2E-98EB-E8A4CE432BD4}" type="presParOf" srcId="{6771C388-40CC-410D-AFAA-9DADACC8176C}" destId="{97C09B65-474C-4B2E-B488-B19D4F50B00C}" srcOrd="2" destOrd="0" presId="urn:microsoft.com/office/officeart/2005/8/layout/vList3"/>
    <dgm:cxn modelId="{307DCA28-4ACC-4BBC-8A43-F94E37D27854}" type="presParOf" srcId="{97C09B65-474C-4B2E-B488-B19D4F50B00C}" destId="{95393263-7980-4875-8FEA-3114F34BEA49}" srcOrd="0" destOrd="0" presId="urn:microsoft.com/office/officeart/2005/8/layout/vList3"/>
    <dgm:cxn modelId="{D34F0E53-534F-497A-B267-22841C396A95}" type="presParOf" srcId="{97C09B65-474C-4B2E-B488-B19D4F50B00C}" destId="{EE9D2F20-4087-48F3-A813-670F098E4FC3}" srcOrd="1" destOrd="0" presId="urn:microsoft.com/office/officeart/2005/8/layout/vList3"/>
    <dgm:cxn modelId="{AAD7419B-9A25-4B0D-8161-B893D79DBF51}" type="presParOf" srcId="{6771C388-40CC-410D-AFAA-9DADACC8176C}" destId="{929FF767-1061-4080-990F-5F22B4316CEC}" srcOrd="3" destOrd="0" presId="urn:microsoft.com/office/officeart/2005/8/layout/vList3"/>
    <dgm:cxn modelId="{AE1DA366-D365-4796-9D8F-4B7F34352F1D}" type="presParOf" srcId="{6771C388-40CC-410D-AFAA-9DADACC8176C}" destId="{ED5DD135-E534-4E36-AB04-7FDC9F027A76}" srcOrd="4" destOrd="0" presId="urn:microsoft.com/office/officeart/2005/8/layout/vList3"/>
    <dgm:cxn modelId="{2077DF85-C25B-4530-9D4B-DCEFCCF16597}" type="presParOf" srcId="{ED5DD135-E534-4E36-AB04-7FDC9F027A76}" destId="{F66F5796-72E3-4B03-AB68-6D7C99615F06}" srcOrd="0" destOrd="0" presId="urn:microsoft.com/office/officeart/2005/8/layout/vList3"/>
    <dgm:cxn modelId="{58CCC614-AFFE-452C-AA3F-F3ABE398E73C}" type="presParOf" srcId="{ED5DD135-E534-4E36-AB04-7FDC9F027A76}" destId="{F5B1B61E-3D93-4709-B7B2-0CED9FDD2E93}" srcOrd="1" destOrd="0" presId="urn:microsoft.com/office/officeart/2005/8/layout/vList3"/>
    <dgm:cxn modelId="{BE863EF1-C629-4EB3-AFC9-01E513C35861}" type="presParOf" srcId="{6771C388-40CC-410D-AFAA-9DADACC8176C}" destId="{BC0A6C54-474E-438F-BF50-7B0EC7F5B27B}" srcOrd="5" destOrd="0" presId="urn:microsoft.com/office/officeart/2005/8/layout/vList3"/>
    <dgm:cxn modelId="{B41229AA-5190-4771-BFEF-52040CA12AF7}" type="presParOf" srcId="{6771C388-40CC-410D-AFAA-9DADACC8176C}" destId="{48670160-F49E-464A-B184-6DE532C4BE7C}" srcOrd="6" destOrd="0" presId="urn:microsoft.com/office/officeart/2005/8/layout/vList3"/>
    <dgm:cxn modelId="{29AAE3A1-CD1F-4412-935A-7B28F02AC480}" type="presParOf" srcId="{48670160-F49E-464A-B184-6DE532C4BE7C}" destId="{D367BD5C-EB6C-49D9-A31E-DF4048E5FA3D}" srcOrd="0" destOrd="0" presId="urn:microsoft.com/office/officeart/2005/8/layout/vList3"/>
    <dgm:cxn modelId="{96AD7055-4FC1-48B1-8A9A-DC0EFCE92D30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Пожежник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Рятувальник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Суперлюдина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Стівен Сігал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75908F-1B47-4ECD-8E74-D88787520E8F}" type="presOf" srcId="{3BABC7C6-384E-4952-A112-81595996EBBC}" destId="{F5B1B61E-3D93-4709-B7B2-0CED9FDD2E93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C01CF620-509D-46A7-80B7-5211564FE9B1}" type="presOf" srcId="{F6B505F0-3342-4F45-9892-D5C48393F912}" destId="{EF6F0FEC-E3B4-41B9-9C8B-7AE7634E97B8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28BF3D35-ACDC-409C-8CFC-CEA0E0921E23}" type="presOf" srcId="{5CC85F0E-0391-48BB-B97C-F5D774D1DD4D}" destId="{EFC601FB-EE5A-4118-897C-0807DB98F940}" srcOrd="0" destOrd="0" presId="urn:microsoft.com/office/officeart/2005/8/layout/vList3"/>
    <dgm:cxn modelId="{DA7BDBDC-B1D3-4550-BA4C-8C5703BA798E}" type="presOf" srcId="{3345BEAC-0177-482C-B78F-1A76C34041BC}" destId="{EE9D2F20-4087-48F3-A813-670F098E4FC3}" srcOrd="0" destOrd="0" presId="urn:microsoft.com/office/officeart/2005/8/layout/vList3"/>
    <dgm:cxn modelId="{41DBCDDE-D6E9-4B14-A237-F56CEA05C17B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740D65B6-9FFC-4850-BA4D-DC43AF896723}" type="presParOf" srcId="{6771C388-40CC-410D-AFAA-9DADACC8176C}" destId="{7B598F2E-6EA8-4617-A981-209EDCA7FA27}" srcOrd="0" destOrd="0" presId="urn:microsoft.com/office/officeart/2005/8/layout/vList3"/>
    <dgm:cxn modelId="{0643AE03-286A-4F6F-B2F6-712B92DC5CBF}" type="presParOf" srcId="{7B598F2E-6EA8-4617-A981-209EDCA7FA27}" destId="{450BA9E0-097B-4D34-864B-82D058D92D36}" srcOrd="0" destOrd="0" presId="urn:microsoft.com/office/officeart/2005/8/layout/vList3"/>
    <dgm:cxn modelId="{3F95D748-2843-44C0-B6B0-58DE4A823816}" type="presParOf" srcId="{7B598F2E-6EA8-4617-A981-209EDCA7FA27}" destId="{EF6F0FEC-E3B4-41B9-9C8B-7AE7634E97B8}" srcOrd="1" destOrd="0" presId="urn:microsoft.com/office/officeart/2005/8/layout/vList3"/>
    <dgm:cxn modelId="{DE3AAE2D-43C3-4D37-8160-8C894B2C5361}" type="presParOf" srcId="{6771C388-40CC-410D-AFAA-9DADACC8176C}" destId="{AB3F66E9-EC93-4100-AF3A-029B16BA86A4}" srcOrd="1" destOrd="0" presId="urn:microsoft.com/office/officeart/2005/8/layout/vList3"/>
    <dgm:cxn modelId="{7B1EBEFE-55DE-4C12-BD77-247C7B451397}" type="presParOf" srcId="{6771C388-40CC-410D-AFAA-9DADACC8176C}" destId="{97C09B65-474C-4B2E-B488-B19D4F50B00C}" srcOrd="2" destOrd="0" presId="urn:microsoft.com/office/officeart/2005/8/layout/vList3"/>
    <dgm:cxn modelId="{8BF510E7-480B-4306-826A-880DE460BFC8}" type="presParOf" srcId="{97C09B65-474C-4B2E-B488-B19D4F50B00C}" destId="{95393263-7980-4875-8FEA-3114F34BEA49}" srcOrd="0" destOrd="0" presId="urn:microsoft.com/office/officeart/2005/8/layout/vList3"/>
    <dgm:cxn modelId="{A6B0E5D1-6D7A-4F0D-9F76-D4D14218DC78}" type="presParOf" srcId="{97C09B65-474C-4B2E-B488-B19D4F50B00C}" destId="{EE9D2F20-4087-48F3-A813-670F098E4FC3}" srcOrd="1" destOrd="0" presId="urn:microsoft.com/office/officeart/2005/8/layout/vList3"/>
    <dgm:cxn modelId="{B09D3D92-0B8D-4488-8542-6BB412E5E6AC}" type="presParOf" srcId="{6771C388-40CC-410D-AFAA-9DADACC8176C}" destId="{929FF767-1061-4080-990F-5F22B4316CEC}" srcOrd="3" destOrd="0" presId="urn:microsoft.com/office/officeart/2005/8/layout/vList3"/>
    <dgm:cxn modelId="{4F1D8CCA-EB81-497C-84A2-6F4785167D15}" type="presParOf" srcId="{6771C388-40CC-410D-AFAA-9DADACC8176C}" destId="{ED5DD135-E534-4E36-AB04-7FDC9F027A76}" srcOrd="4" destOrd="0" presId="urn:microsoft.com/office/officeart/2005/8/layout/vList3"/>
    <dgm:cxn modelId="{065696AC-59F1-4A52-8DEB-FCD14DC5CC3E}" type="presParOf" srcId="{ED5DD135-E534-4E36-AB04-7FDC9F027A76}" destId="{F66F5796-72E3-4B03-AB68-6D7C99615F06}" srcOrd="0" destOrd="0" presId="urn:microsoft.com/office/officeart/2005/8/layout/vList3"/>
    <dgm:cxn modelId="{99A3F6BA-6888-4B83-8212-2A7C8D50BAD3}" type="presParOf" srcId="{ED5DD135-E534-4E36-AB04-7FDC9F027A76}" destId="{F5B1B61E-3D93-4709-B7B2-0CED9FDD2E93}" srcOrd="1" destOrd="0" presId="urn:microsoft.com/office/officeart/2005/8/layout/vList3"/>
    <dgm:cxn modelId="{C0B6A053-DADC-4DF8-B9F0-544FF439B928}" type="presParOf" srcId="{6771C388-40CC-410D-AFAA-9DADACC8176C}" destId="{BC0A6C54-474E-438F-BF50-7B0EC7F5B27B}" srcOrd="5" destOrd="0" presId="urn:microsoft.com/office/officeart/2005/8/layout/vList3"/>
    <dgm:cxn modelId="{E837D3C4-B479-4384-99D6-242D54B3C085}" type="presParOf" srcId="{6771C388-40CC-410D-AFAA-9DADACC8176C}" destId="{48670160-F49E-464A-B184-6DE532C4BE7C}" srcOrd="6" destOrd="0" presId="urn:microsoft.com/office/officeart/2005/8/layout/vList3"/>
    <dgm:cxn modelId="{54303A16-023B-4917-B41D-81D36E345436}" type="presParOf" srcId="{48670160-F49E-464A-B184-6DE532C4BE7C}" destId="{D367BD5C-EB6C-49D9-A31E-DF4048E5FA3D}" srcOrd="0" destOrd="0" presId="urn:microsoft.com/office/officeart/2005/8/layout/vList3"/>
    <dgm:cxn modelId="{FBF045E9-625F-43A9-B401-DAE41BADFF65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Адвокат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Юрист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Слідчий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Менеджер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9004AF-A5C5-4E45-AE53-5F5C4BB3CBB2}" type="presOf" srcId="{5CC85F0E-0391-48BB-B97C-F5D774D1DD4D}" destId="{EFC601FB-EE5A-4118-897C-0807DB98F940}" srcOrd="0" destOrd="0" presId="urn:microsoft.com/office/officeart/2005/8/layout/vList3"/>
    <dgm:cxn modelId="{91C08E77-73C5-4499-931B-21BCE5BED9F0}" type="presOf" srcId="{3345BEAC-0177-482C-B78F-1A76C34041BC}" destId="{EE9D2F20-4087-48F3-A813-670F098E4FC3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8A4613CA-F3E4-4318-B658-3F16387C9B7F}" type="presOf" srcId="{F6B505F0-3342-4F45-9892-D5C48393F912}" destId="{EF6F0FEC-E3B4-41B9-9C8B-7AE7634E97B8}" srcOrd="0" destOrd="0" presId="urn:microsoft.com/office/officeart/2005/8/layout/vList3"/>
    <dgm:cxn modelId="{7A044C49-90E3-41CD-966A-0DAF0D64EDF0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C0F28CCA-B4A3-4D54-B291-BFC67F903B4D}" type="presOf" srcId="{3BABC7C6-384E-4952-A112-81595996EBBC}" destId="{F5B1B61E-3D93-4709-B7B2-0CED9FDD2E93}" srcOrd="0" destOrd="0" presId="urn:microsoft.com/office/officeart/2005/8/layout/vList3"/>
    <dgm:cxn modelId="{A9D363D9-E004-4DD5-94D4-5D6CF16989B8}" type="presParOf" srcId="{6771C388-40CC-410D-AFAA-9DADACC8176C}" destId="{7B598F2E-6EA8-4617-A981-209EDCA7FA27}" srcOrd="0" destOrd="0" presId="urn:microsoft.com/office/officeart/2005/8/layout/vList3"/>
    <dgm:cxn modelId="{EBE05852-F90D-49CC-9587-CFFE00B823AD}" type="presParOf" srcId="{7B598F2E-6EA8-4617-A981-209EDCA7FA27}" destId="{450BA9E0-097B-4D34-864B-82D058D92D36}" srcOrd="0" destOrd="0" presId="urn:microsoft.com/office/officeart/2005/8/layout/vList3"/>
    <dgm:cxn modelId="{D4251D35-E294-452C-A7E4-7A3E3D6D9E60}" type="presParOf" srcId="{7B598F2E-6EA8-4617-A981-209EDCA7FA27}" destId="{EF6F0FEC-E3B4-41B9-9C8B-7AE7634E97B8}" srcOrd="1" destOrd="0" presId="urn:microsoft.com/office/officeart/2005/8/layout/vList3"/>
    <dgm:cxn modelId="{821343ED-E253-4991-83D7-A10DE1F04EA7}" type="presParOf" srcId="{6771C388-40CC-410D-AFAA-9DADACC8176C}" destId="{AB3F66E9-EC93-4100-AF3A-029B16BA86A4}" srcOrd="1" destOrd="0" presId="urn:microsoft.com/office/officeart/2005/8/layout/vList3"/>
    <dgm:cxn modelId="{372BD56B-8D60-4C08-9523-1452B769DFFE}" type="presParOf" srcId="{6771C388-40CC-410D-AFAA-9DADACC8176C}" destId="{97C09B65-474C-4B2E-B488-B19D4F50B00C}" srcOrd="2" destOrd="0" presId="urn:microsoft.com/office/officeart/2005/8/layout/vList3"/>
    <dgm:cxn modelId="{802E5C65-61F8-4069-9695-1E8A4BCDE56C}" type="presParOf" srcId="{97C09B65-474C-4B2E-B488-B19D4F50B00C}" destId="{95393263-7980-4875-8FEA-3114F34BEA49}" srcOrd="0" destOrd="0" presId="urn:microsoft.com/office/officeart/2005/8/layout/vList3"/>
    <dgm:cxn modelId="{8B96F31C-6873-4C16-A0E1-49707D43C061}" type="presParOf" srcId="{97C09B65-474C-4B2E-B488-B19D4F50B00C}" destId="{EE9D2F20-4087-48F3-A813-670F098E4FC3}" srcOrd="1" destOrd="0" presId="urn:microsoft.com/office/officeart/2005/8/layout/vList3"/>
    <dgm:cxn modelId="{EDEDBC83-F298-4D34-AB57-D2C9E72822B6}" type="presParOf" srcId="{6771C388-40CC-410D-AFAA-9DADACC8176C}" destId="{929FF767-1061-4080-990F-5F22B4316CEC}" srcOrd="3" destOrd="0" presId="urn:microsoft.com/office/officeart/2005/8/layout/vList3"/>
    <dgm:cxn modelId="{952D3254-BC22-481A-B8EC-457FB3D951E5}" type="presParOf" srcId="{6771C388-40CC-410D-AFAA-9DADACC8176C}" destId="{ED5DD135-E534-4E36-AB04-7FDC9F027A76}" srcOrd="4" destOrd="0" presId="urn:microsoft.com/office/officeart/2005/8/layout/vList3"/>
    <dgm:cxn modelId="{FDACC94B-27D4-4B1A-8081-96EE1F99B88B}" type="presParOf" srcId="{ED5DD135-E534-4E36-AB04-7FDC9F027A76}" destId="{F66F5796-72E3-4B03-AB68-6D7C99615F06}" srcOrd="0" destOrd="0" presId="urn:microsoft.com/office/officeart/2005/8/layout/vList3"/>
    <dgm:cxn modelId="{2F5D4C35-3ECB-4AA4-838A-49DEC57B25F3}" type="presParOf" srcId="{ED5DD135-E534-4E36-AB04-7FDC9F027A76}" destId="{F5B1B61E-3D93-4709-B7B2-0CED9FDD2E93}" srcOrd="1" destOrd="0" presId="urn:microsoft.com/office/officeart/2005/8/layout/vList3"/>
    <dgm:cxn modelId="{3506CB75-8765-4D6F-9E17-E530ACB7246D}" type="presParOf" srcId="{6771C388-40CC-410D-AFAA-9DADACC8176C}" destId="{BC0A6C54-474E-438F-BF50-7B0EC7F5B27B}" srcOrd="5" destOrd="0" presId="urn:microsoft.com/office/officeart/2005/8/layout/vList3"/>
    <dgm:cxn modelId="{FE920AF0-6304-4CAF-B875-3C7D00EE9354}" type="presParOf" srcId="{6771C388-40CC-410D-AFAA-9DADACC8176C}" destId="{48670160-F49E-464A-B184-6DE532C4BE7C}" srcOrd="6" destOrd="0" presId="urn:microsoft.com/office/officeart/2005/8/layout/vList3"/>
    <dgm:cxn modelId="{31E66F2A-990D-44FC-9AEA-C91A9A048165}" type="presParOf" srcId="{48670160-F49E-464A-B184-6DE532C4BE7C}" destId="{D367BD5C-EB6C-49D9-A31E-DF4048E5FA3D}" srcOrd="0" destOrd="0" presId="urn:microsoft.com/office/officeart/2005/8/layout/vList3"/>
    <dgm:cxn modelId="{EB5430F6-AA9A-4E90-AFB6-52D3070728A9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Хокеїст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Баскетболіст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Волейболіст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Футболіст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CBE3B5DF-B9CD-48E3-8EB9-DEC8BA93B60B}" type="presOf" srcId="{3BABC7C6-384E-4952-A112-81595996EBBC}" destId="{F5B1B61E-3D93-4709-B7B2-0CED9FDD2E93}" srcOrd="0" destOrd="0" presId="urn:microsoft.com/office/officeart/2005/8/layout/vList3"/>
    <dgm:cxn modelId="{924FD9B5-00D7-48D6-9A1B-7696C4FF480C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99B6A824-E993-46D2-BE71-EEAA7F60D640}" type="presOf" srcId="{5CC85F0E-0391-48BB-B97C-F5D774D1DD4D}" destId="{EFC601FB-EE5A-4118-897C-0807DB98F940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769AB572-9CC8-493C-8A2D-43743C11712E}" type="presOf" srcId="{9BBB1595-5F81-4631-A1E1-5EF4766B405C}" destId="{6771C388-40CC-410D-AFAA-9DADACC8176C}" srcOrd="0" destOrd="0" presId="urn:microsoft.com/office/officeart/2005/8/layout/vList3"/>
    <dgm:cxn modelId="{0D92FA32-EB50-46E6-BC92-B9CB455708B7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8EA08342-332F-4244-A46E-305D9EBB4132}" type="presParOf" srcId="{6771C388-40CC-410D-AFAA-9DADACC8176C}" destId="{7B598F2E-6EA8-4617-A981-209EDCA7FA27}" srcOrd="0" destOrd="0" presId="urn:microsoft.com/office/officeart/2005/8/layout/vList3"/>
    <dgm:cxn modelId="{D72D9AEF-4051-472D-9B06-A46DE911F146}" type="presParOf" srcId="{7B598F2E-6EA8-4617-A981-209EDCA7FA27}" destId="{450BA9E0-097B-4D34-864B-82D058D92D36}" srcOrd="0" destOrd="0" presId="urn:microsoft.com/office/officeart/2005/8/layout/vList3"/>
    <dgm:cxn modelId="{AC3C3AAF-C63F-4002-A259-1682CC475347}" type="presParOf" srcId="{7B598F2E-6EA8-4617-A981-209EDCA7FA27}" destId="{EF6F0FEC-E3B4-41B9-9C8B-7AE7634E97B8}" srcOrd="1" destOrd="0" presId="urn:microsoft.com/office/officeart/2005/8/layout/vList3"/>
    <dgm:cxn modelId="{60A2147D-F5D1-4A0D-AFF5-A8F8DA9C7DDD}" type="presParOf" srcId="{6771C388-40CC-410D-AFAA-9DADACC8176C}" destId="{AB3F66E9-EC93-4100-AF3A-029B16BA86A4}" srcOrd="1" destOrd="0" presId="urn:microsoft.com/office/officeart/2005/8/layout/vList3"/>
    <dgm:cxn modelId="{321B2BC2-D104-414E-B9EF-9B6E2C605A63}" type="presParOf" srcId="{6771C388-40CC-410D-AFAA-9DADACC8176C}" destId="{97C09B65-474C-4B2E-B488-B19D4F50B00C}" srcOrd="2" destOrd="0" presId="urn:microsoft.com/office/officeart/2005/8/layout/vList3"/>
    <dgm:cxn modelId="{F50F58E2-D1CE-43DF-868E-633AB2B30A5F}" type="presParOf" srcId="{97C09B65-474C-4B2E-B488-B19D4F50B00C}" destId="{95393263-7980-4875-8FEA-3114F34BEA49}" srcOrd="0" destOrd="0" presId="urn:microsoft.com/office/officeart/2005/8/layout/vList3"/>
    <dgm:cxn modelId="{A7EAB7E9-4415-458A-AD5A-DEB22BB14043}" type="presParOf" srcId="{97C09B65-474C-4B2E-B488-B19D4F50B00C}" destId="{EE9D2F20-4087-48F3-A813-670F098E4FC3}" srcOrd="1" destOrd="0" presId="urn:microsoft.com/office/officeart/2005/8/layout/vList3"/>
    <dgm:cxn modelId="{40101994-23F8-4565-A90C-9F225260C53D}" type="presParOf" srcId="{6771C388-40CC-410D-AFAA-9DADACC8176C}" destId="{929FF767-1061-4080-990F-5F22B4316CEC}" srcOrd="3" destOrd="0" presId="urn:microsoft.com/office/officeart/2005/8/layout/vList3"/>
    <dgm:cxn modelId="{A1602452-D635-4760-BA60-32BF23A40F88}" type="presParOf" srcId="{6771C388-40CC-410D-AFAA-9DADACC8176C}" destId="{ED5DD135-E534-4E36-AB04-7FDC9F027A76}" srcOrd="4" destOrd="0" presId="urn:microsoft.com/office/officeart/2005/8/layout/vList3"/>
    <dgm:cxn modelId="{97EA7503-1151-4F56-834E-176533CAD6E8}" type="presParOf" srcId="{ED5DD135-E534-4E36-AB04-7FDC9F027A76}" destId="{F66F5796-72E3-4B03-AB68-6D7C99615F06}" srcOrd="0" destOrd="0" presId="urn:microsoft.com/office/officeart/2005/8/layout/vList3"/>
    <dgm:cxn modelId="{15675CC7-6162-460B-B790-B81CD068E84A}" type="presParOf" srcId="{ED5DD135-E534-4E36-AB04-7FDC9F027A76}" destId="{F5B1B61E-3D93-4709-B7B2-0CED9FDD2E93}" srcOrd="1" destOrd="0" presId="urn:microsoft.com/office/officeart/2005/8/layout/vList3"/>
    <dgm:cxn modelId="{8E74BEF9-C5A0-4572-8C95-1EDA0B3C926C}" type="presParOf" srcId="{6771C388-40CC-410D-AFAA-9DADACC8176C}" destId="{BC0A6C54-474E-438F-BF50-7B0EC7F5B27B}" srcOrd="5" destOrd="0" presId="urn:microsoft.com/office/officeart/2005/8/layout/vList3"/>
    <dgm:cxn modelId="{5B25C383-4E91-40C2-9EA5-E54C397CC4B1}" type="presParOf" srcId="{6771C388-40CC-410D-AFAA-9DADACC8176C}" destId="{48670160-F49E-464A-B184-6DE532C4BE7C}" srcOrd="6" destOrd="0" presId="urn:microsoft.com/office/officeart/2005/8/layout/vList3"/>
    <dgm:cxn modelId="{71FFD78A-F2D3-49E0-B26B-C03C0ADCB2F5}" type="presParOf" srcId="{48670160-F49E-464A-B184-6DE532C4BE7C}" destId="{D367BD5C-EB6C-49D9-A31E-DF4048E5FA3D}" srcOrd="0" destOrd="0" presId="urn:microsoft.com/office/officeart/2005/8/layout/vList3"/>
    <dgm:cxn modelId="{16ECDC97-9134-4D77-8C8A-491CF3631694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Хокеїст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Баскетболіст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Волейболіст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Футболіст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9A4DE83B-17CF-4E1B-A7AA-C95B5ED5602F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9A62C152-C4C1-47A2-88AD-2B04455569BB}" type="presOf" srcId="{3BABC7C6-384E-4952-A112-81595996EBBC}" destId="{F5B1B61E-3D93-4709-B7B2-0CED9FDD2E9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77E50B56-2958-42F6-996E-4548D906D083}" type="presOf" srcId="{9BBB1595-5F81-4631-A1E1-5EF4766B405C}" destId="{6771C388-40CC-410D-AFAA-9DADACC8176C}" srcOrd="0" destOrd="0" presId="urn:microsoft.com/office/officeart/2005/8/layout/vList3"/>
    <dgm:cxn modelId="{717BF8A5-8F3C-4F03-8738-AD3770D212BF}" type="presOf" srcId="{5CC85F0E-0391-48BB-B97C-F5D774D1DD4D}" destId="{EFC601FB-EE5A-4118-897C-0807DB98F940}" srcOrd="0" destOrd="0" presId="urn:microsoft.com/office/officeart/2005/8/layout/vList3"/>
    <dgm:cxn modelId="{1CB2851A-4266-42E2-9988-3342AF7E2E6A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45077D32-FBC3-48C6-961C-7D81F382EAC4}" type="presParOf" srcId="{6771C388-40CC-410D-AFAA-9DADACC8176C}" destId="{7B598F2E-6EA8-4617-A981-209EDCA7FA27}" srcOrd="0" destOrd="0" presId="urn:microsoft.com/office/officeart/2005/8/layout/vList3"/>
    <dgm:cxn modelId="{C4E22BB0-ECC0-4556-B1A7-2EA4C2F04338}" type="presParOf" srcId="{7B598F2E-6EA8-4617-A981-209EDCA7FA27}" destId="{450BA9E0-097B-4D34-864B-82D058D92D36}" srcOrd="0" destOrd="0" presId="urn:microsoft.com/office/officeart/2005/8/layout/vList3"/>
    <dgm:cxn modelId="{03DD9E81-B653-41B1-91A0-FB570AB33DDF}" type="presParOf" srcId="{7B598F2E-6EA8-4617-A981-209EDCA7FA27}" destId="{EF6F0FEC-E3B4-41B9-9C8B-7AE7634E97B8}" srcOrd="1" destOrd="0" presId="urn:microsoft.com/office/officeart/2005/8/layout/vList3"/>
    <dgm:cxn modelId="{C5C87D51-4DF0-4CE1-A435-9CE5B6E143E3}" type="presParOf" srcId="{6771C388-40CC-410D-AFAA-9DADACC8176C}" destId="{AB3F66E9-EC93-4100-AF3A-029B16BA86A4}" srcOrd="1" destOrd="0" presId="urn:microsoft.com/office/officeart/2005/8/layout/vList3"/>
    <dgm:cxn modelId="{687FB5B7-5914-4571-AE12-CF1DEC828FD6}" type="presParOf" srcId="{6771C388-40CC-410D-AFAA-9DADACC8176C}" destId="{97C09B65-474C-4B2E-B488-B19D4F50B00C}" srcOrd="2" destOrd="0" presId="urn:microsoft.com/office/officeart/2005/8/layout/vList3"/>
    <dgm:cxn modelId="{99B76451-3E9E-4273-BEA9-F69BA3F08B2A}" type="presParOf" srcId="{97C09B65-474C-4B2E-B488-B19D4F50B00C}" destId="{95393263-7980-4875-8FEA-3114F34BEA49}" srcOrd="0" destOrd="0" presId="urn:microsoft.com/office/officeart/2005/8/layout/vList3"/>
    <dgm:cxn modelId="{E02CC31A-D859-4EC3-A91E-63F87FAD2EEA}" type="presParOf" srcId="{97C09B65-474C-4B2E-B488-B19D4F50B00C}" destId="{EE9D2F20-4087-48F3-A813-670F098E4FC3}" srcOrd="1" destOrd="0" presId="urn:microsoft.com/office/officeart/2005/8/layout/vList3"/>
    <dgm:cxn modelId="{99DF960A-4D43-4798-AB54-3C42F33A09E2}" type="presParOf" srcId="{6771C388-40CC-410D-AFAA-9DADACC8176C}" destId="{929FF767-1061-4080-990F-5F22B4316CEC}" srcOrd="3" destOrd="0" presId="urn:microsoft.com/office/officeart/2005/8/layout/vList3"/>
    <dgm:cxn modelId="{8006B46D-6891-434B-B729-C2F04DE57E34}" type="presParOf" srcId="{6771C388-40CC-410D-AFAA-9DADACC8176C}" destId="{ED5DD135-E534-4E36-AB04-7FDC9F027A76}" srcOrd="4" destOrd="0" presId="urn:microsoft.com/office/officeart/2005/8/layout/vList3"/>
    <dgm:cxn modelId="{714CF7C8-8A7F-41E3-BB3A-84A3C9BFB13A}" type="presParOf" srcId="{ED5DD135-E534-4E36-AB04-7FDC9F027A76}" destId="{F66F5796-72E3-4B03-AB68-6D7C99615F06}" srcOrd="0" destOrd="0" presId="urn:microsoft.com/office/officeart/2005/8/layout/vList3"/>
    <dgm:cxn modelId="{36471738-FFEF-459E-8F4B-17A5B9302540}" type="presParOf" srcId="{ED5DD135-E534-4E36-AB04-7FDC9F027A76}" destId="{F5B1B61E-3D93-4709-B7B2-0CED9FDD2E93}" srcOrd="1" destOrd="0" presId="urn:microsoft.com/office/officeart/2005/8/layout/vList3"/>
    <dgm:cxn modelId="{6EA8DC98-C2A2-4069-A2E6-37C3E513A133}" type="presParOf" srcId="{6771C388-40CC-410D-AFAA-9DADACC8176C}" destId="{BC0A6C54-474E-438F-BF50-7B0EC7F5B27B}" srcOrd="5" destOrd="0" presId="urn:microsoft.com/office/officeart/2005/8/layout/vList3"/>
    <dgm:cxn modelId="{F4E222FD-5AD1-438E-8F00-DD4A1472E0E4}" type="presParOf" srcId="{6771C388-40CC-410D-AFAA-9DADACC8176C}" destId="{48670160-F49E-464A-B184-6DE532C4BE7C}" srcOrd="6" destOrd="0" presId="urn:microsoft.com/office/officeart/2005/8/layout/vList3"/>
    <dgm:cxn modelId="{8608D0F5-51BB-442B-A991-7923A157F20A}" type="presParOf" srcId="{48670160-F49E-464A-B184-6DE532C4BE7C}" destId="{D367BD5C-EB6C-49D9-A31E-DF4048E5FA3D}" srcOrd="0" destOrd="0" presId="urn:microsoft.com/office/officeart/2005/8/layout/vList3"/>
    <dgm:cxn modelId="{4611108A-809A-4848-BB2F-2F32D5F5D618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Фермер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Тракторист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Агроном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Ґрунтознавець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93E75272-DA24-4F83-BA6B-38163A7518B3}" type="presOf" srcId="{F6B505F0-3342-4F45-9892-D5C48393F912}" destId="{EF6F0FEC-E3B4-41B9-9C8B-7AE7634E97B8}" srcOrd="0" destOrd="0" presId="urn:microsoft.com/office/officeart/2005/8/layout/vList3"/>
    <dgm:cxn modelId="{82D32CB9-CC55-437D-87B5-6A3E486D0ACB}" type="presOf" srcId="{5CC85F0E-0391-48BB-B97C-F5D774D1DD4D}" destId="{EFC601FB-EE5A-4118-897C-0807DB98F940}" srcOrd="0" destOrd="0" presId="urn:microsoft.com/office/officeart/2005/8/layout/vList3"/>
    <dgm:cxn modelId="{DE2FBB3A-C7A5-4886-99A0-56AEFA25A3B6}" type="presOf" srcId="{3BABC7C6-384E-4952-A112-81595996EBBC}" destId="{F5B1B61E-3D93-4709-B7B2-0CED9FDD2E93}" srcOrd="0" destOrd="0" presId="urn:microsoft.com/office/officeart/2005/8/layout/vList3"/>
    <dgm:cxn modelId="{D33E4D6D-681D-4F98-9120-966F7B2E2843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2965E17F-5807-4378-92EE-DBF8447EE79A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810FDB4E-8704-4A32-9BBC-74EBC4158CB9}" type="presParOf" srcId="{6771C388-40CC-410D-AFAA-9DADACC8176C}" destId="{7B598F2E-6EA8-4617-A981-209EDCA7FA27}" srcOrd="0" destOrd="0" presId="urn:microsoft.com/office/officeart/2005/8/layout/vList3"/>
    <dgm:cxn modelId="{1DD199A3-780C-43A0-B64A-F42A23497E48}" type="presParOf" srcId="{7B598F2E-6EA8-4617-A981-209EDCA7FA27}" destId="{450BA9E0-097B-4D34-864B-82D058D92D36}" srcOrd="0" destOrd="0" presId="urn:microsoft.com/office/officeart/2005/8/layout/vList3"/>
    <dgm:cxn modelId="{701915D6-B873-4695-A4FF-E5E47440B784}" type="presParOf" srcId="{7B598F2E-6EA8-4617-A981-209EDCA7FA27}" destId="{EF6F0FEC-E3B4-41B9-9C8B-7AE7634E97B8}" srcOrd="1" destOrd="0" presId="urn:microsoft.com/office/officeart/2005/8/layout/vList3"/>
    <dgm:cxn modelId="{860F73AB-4CF4-4B66-BF7C-87C13BD7A62F}" type="presParOf" srcId="{6771C388-40CC-410D-AFAA-9DADACC8176C}" destId="{AB3F66E9-EC93-4100-AF3A-029B16BA86A4}" srcOrd="1" destOrd="0" presId="urn:microsoft.com/office/officeart/2005/8/layout/vList3"/>
    <dgm:cxn modelId="{F84210A8-167F-4937-A97F-64E9BBCFC9F1}" type="presParOf" srcId="{6771C388-40CC-410D-AFAA-9DADACC8176C}" destId="{97C09B65-474C-4B2E-B488-B19D4F50B00C}" srcOrd="2" destOrd="0" presId="urn:microsoft.com/office/officeart/2005/8/layout/vList3"/>
    <dgm:cxn modelId="{5ABB9B03-ADA3-4725-BE8A-D10420D74B57}" type="presParOf" srcId="{97C09B65-474C-4B2E-B488-B19D4F50B00C}" destId="{95393263-7980-4875-8FEA-3114F34BEA49}" srcOrd="0" destOrd="0" presId="urn:microsoft.com/office/officeart/2005/8/layout/vList3"/>
    <dgm:cxn modelId="{FF8BD46B-95B0-4E3A-A889-0BB591ADB836}" type="presParOf" srcId="{97C09B65-474C-4B2E-B488-B19D4F50B00C}" destId="{EE9D2F20-4087-48F3-A813-670F098E4FC3}" srcOrd="1" destOrd="0" presId="urn:microsoft.com/office/officeart/2005/8/layout/vList3"/>
    <dgm:cxn modelId="{61BA9475-09FD-4F88-B090-35E32D8B7D9C}" type="presParOf" srcId="{6771C388-40CC-410D-AFAA-9DADACC8176C}" destId="{929FF767-1061-4080-990F-5F22B4316CEC}" srcOrd="3" destOrd="0" presId="urn:microsoft.com/office/officeart/2005/8/layout/vList3"/>
    <dgm:cxn modelId="{06688CD0-3E02-4B34-A00D-D5F9B81F8B75}" type="presParOf" srcId="{6771C388-40CC-410D-AFAA-9DADACC8176C}" destId="{ED5DD135-E534-4E36-AB04-7FDC9F027A76}" srcOrd="4" destOrd="0" presId="urn:microsoft.com/office/officeart/2005/8/layout/vList3"/>
    <dgm:cxn modelId="{514E76BB-5ECF-44BB-8A9E-DFE5CD99BF15}" type="presParOf" srcId="{ED5DD135-E534-4E36-AB04-7FDC9F027A76}" destId="{F66F5796-72E3-4B03-AB68-6D7C99615F06}" srcOrd="0" destOrd="0" presId="urn:microsoft.com/office/officeart/2005/8/layout/vList3"/>
    <dgm:cxn modelId="{71D2E071-A3B9-410E-8FCC-A33D5FD92BE6}" type="presParOf" srcId="{ED5DD135-E534-4E36-AB04-7FDC9F027A76}" destId="{F5B1B61E-3D93-4709-B7B2-0CED9FDD2E93}" srcOrd="1" destOrd="0" presId="urn:microsoft.com/office/officeart/2005/8/layout/vList3"/>
    <dgm:cxn modelId="{58E1D037-EB45-4DCD-B33A-1ADA5F4BC1B0}" type="presParOf" srcId="{6771C388-40CC-410D-AFAA-9DADACC8176C}" destId="{BC0A6C54-474E-438F-BF50-7B0EC7F5B27B}" srcOrd="5" destOrd="0" presId="urn:microsoft.com/office/officeart/2005/8/layout/vList3"/>
    <dgm:cxn modelId="{30032B43-EAA1-4475-8039-3BC393994B74}" type="presParOf" srcId="{6771C388-40CC-410D-AFAA-9DADACC8176C}" destId="{48670160-F49E-464A-B184-6DE532C4BE7C}" srcOrd="6" destOrd="0" presId="urn:microsoft.com/office/officeart/2005/8/layout/vList3"/>
    <dgm:cxn modelId="{7FA2952E-FF3C-451C-8843-CB7AE9F63ABA}" type="presParOf" srcId="{48670160-F49E-464A-B184-6DE532C4BE7C}" destId="{D367BD5C-EB6C-49D9-A31E-DF4048E5FA3D}" srcOrd="0" destOrd="0" presId="urn:microsoft.com/office/officeart/2005/8/layout/vList3"/>
    <dgm:cxn modelId="{3D0F2973-421A-4DD3-AFE6-D93935C0EAD2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Фермер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Тракторист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Агроном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Ґрунтознавець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B72D3E23-06CE-4519-BBFD-8942B818445B}" type="presOf" srcId="{3BABC7C6-384E-4952-A112-81595996EBBC}" destId="{F5B1B61E-3D93-4709-B7B2-0CED9FDD2E93}" srcOrd="0" destOrd="0" presId="urn:microsoft.com/office/officeart/2005/8/layout/vList3"/>
    <dgm:cxn modelId="{A992AA7D-BB70-4B36-9E07-BA2923B7A5F8}" type="presOf" srcId="{3345BEAC-0177-482C-B78F-1A76C34041BC}" destId="{EE9D2F20-4087-48F3-A813-670F098E4FC3}" srcOrd="0" destOrd="0" presId="urn:microsoft.com/office/officeart/2005/8/layout/vList3"/>
    <dgm:cxn modelId="{D92C286B-937C-4097-9E08-B5E4F36AAA93}" type="presOf" srcId="{5CC85F0E-0391-48BB-B97C-F5D774D1DD4D}" destId="{EFC601FB-EE5A-4118-897C-0807DB98F940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6A1C72AA-8364-4F5E-BF8A-67649EE7C5CF}" type="presOf" srcId="{9BBB1595-5F81-4631-A1E1-5EF4766B405C}" destId="{6771C388-40CC-410D-AFAA-9DADACC8176C}" srcOrd="0" destOrd="0" presId="urn:microsoft.com/office/officeart/2005/8/layout/vList3"/>
    <dgm:cxn modelId="{CCDC21D1-FDF5-4558-AF0A-1E779AAA7EFF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8A5CB346-8743-43DC-9273-C2C04EE68A41}" type="presParOf" srcId="{6771C388-40CC-410D-AFAA-9DADACC8176C}" destId="{7B598F2E-6EA8-4617-A981-209EDCA7FA27}" srcOrd="0" destOrd="0" presId="urn:microsoft.com/office/officeart/2005/8/layout/vList3"/>
    <dgm:cxn modelId="{B52BDA5B-2CF8-4315-A83D-7B61F698544F}" type="presParOf" srcId="{7B598F2E-6EA8-4617-A981-209EDCA7FA27}" destId="{450BA9E0-097B-4D34-864B-82D058D92D36}" srcOrd="0" destOrd="0" presId="urn:microsoft.com/office/officeart/2005/8/layout/vList3"/>
    <dgm:cxn modelId="{9ACEE17A-BE94-4B5E-8FFE-AAB93353C19C}" type="presParOf" srcId="{7B598F2E-6EA8-4617-A981-209EDCA7FA27}" destId="{EF6F0FEC-E3B4-41B9-9C8B-7AE7634E97B8}" srcOrd="1" destOrd="0" presId="urn:microsoft.com/office/officeart/2005/8/layout/vList3"/>
    <dgm:cxn modelId="{DDC9280F-1B9B-4678-823D-77442214DE2D}" type="presParOf" srcId="{6771C388-40CC-410D-AFAA-9DADACC8176C}" destId="{AB3F66E9-EC93-4100-AF3A-029B16BA86A4}" srcOrd="1" destOrd="0" presId="urn:microsoft.com/office/officeart/2005/8/layout/vList3"/>
    <dgm:cxn modelId="{EFCF2E16-C7E2-46F7-AB2A-F78328FA2E2E}" type="presParOf" srcId="{6771C388-40CC-410D-AFAA-9DADACC8176C}" destId="{97C09B65-474C-4B2E-B488-B19D4F50B00C}" srcOrd="2" destOrd="0" presId="urn:microsoft.com/office/officeart/2005/8/layout/vList3"/>
    <dgm:cxn modelId="{D19C16FA-C363-4BA6-B291-7B13CA284132}" type="presParOf" srcId="{97C09B65-474C-4B2E-B488-B19D4F50B00C}" destId="{95393263-7980-4875-8FEA-3114F34BEA49}" srcOrd="0" destOrd="0" presId="urn:microsoft.com/office/officeart/2005/8/layout/vList3"/>
    <dgm:cxn modelId="{ECD37EC4-9D2B-4244-B6C4-FD0C95065A09}" type="presParOf" srcId="{97C09B65-474C-4B2E-B488-B19D4F50B00C}" destId="{EE9D2F20-4087-48F3-A813-670F098E4FC3}" srcOrd="1" destOrd="0" presId="urn:microsoft.com/office/officeart/2005/8/layout/vList3"/>
    <dgm:cxn modelId="{0F2F09F2-FEC7-4449-BF32-3B433E497906}" type="presParOf" srcId="{6771C388-40CC-410D-AFAA-9DADACC8176C}" destId="{929FF767-1061-4080-990F-5F22B4316CEC}" srcOrd="3" destOrd="0" presId="urn:microsoft.com/office/officeart/2005/8/layout/vList3"/>
    <dgm:cxn modelId="{2BC8A8B0-56B5-4538-8F21-C2FDCC08A156}" type="presParOf" srcId="{6771C388-40CC-410D-AFAA-9DADACC8176C}" destId="{ED5DD135-E534-4E36-AB04-7FDC9F027A76}" srcOrd="4" destOrd="0" presId="urn:microsoft.com/office/officeart/2005/8/layout/vList3"/>
    <dgm:cxn modelId="{8618A4CE-1BE2-4C76-AA69-4CEA1DACE1DA}" type="presParOf" srcId="{ED5DD135-E534-4E36-AB04-7FDC9F027A76}" destId="{F66F5796-72E3-4B03-AB68-6D7C99615F06}" srcOrd="0" destOrd="0" presId="urn:microsoft.com/office/officeart/2005/8/layout/vList3"/>
    <dgm:cxn modelId="{0ECE2BF9-951C-4796-AC53-4FFCB9C2A728}" type="presParOf" srcId="{ED5DD135-E534-4E36-AB04-7FDC9F027A76}" destId="{F5B1B61E-3D93-4709-B7B2-0CED9FDD2E93}" srcOrd="1" destOrd="0" presId="urn:microsoft.com/office/officeart/2005/8/layout/vList3"/>
    <dgm:cxn modelId="{27C50AA9-7862-4D63-817D-A1DB156E4546}" type="presParOf" srcId="{6771C388-40CC-410D-AFAA-9DADACC8176C}" destId="{BC0A6C54-474E-438F-BF50-7B0EC7F5B27B}" srcOrd="5" destOrd="0" presId="urn:microsoft.com/office/officeart/2005/8/layout/vList3"/>
    <dgm:cxn modelId="{4E136369-375D-40D6-89EC-7D29408BAAF5}" type="presParOf" srcId="{6771C388-40CC-410D-AFAA-9DADACC8176C}" destId="{48670160-F49E-464A-B184-6DE532C4BE7C}" srcOrd="6" destOrd="0" presId="urn:microsoft.com/office/officeart/2005/8/layout/vList3"/>
    <dgm:cxn modelId="{C5959BC7-5C98-4BE1-AAF0-1F2D1D72AE2D}" type="presParOf" srcId="{48670160-F49E-464A-B184-6DE532C4BE7C}" destId="{D367BD5C-EB6C-49D9-A31E-DF4048E5FA3D}" srcOrd="0" destOrd="0" presId="urn:microsoft.com/office/officeart/2005/8/layout/vList3"/>
    <dgm:cxn modelId="{1B78EDA5-87C9-4CCA-A1A2-FD29F51F1E20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Міліціонер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Кат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Слідчий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Музикант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BD2F57-F8FD-4D05-B5FE-E6702F1B7C2A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088185C9-28B3-45AC-AB39-82FE3EC2D34C}" type="presOf" srcId="{F6B505F0-3342-4F45-9892-D5C48393F912}" destId="{EF6F0FEC-E3B4-41B9-9C8B-7AE7634E97B8}" srcOrd="0" destOrd="0" presId="urn:microsoft.com/office/officeart/2005/8/layout/vList3"/>
    <dgm:cxn modelId="{36FE6DB5-6BBF-425D-BC99-D368CC038C82}" type="presOf" srcId="{5CC85F0E-0391-48BB-B97C-F5D774D1DD4D}" destId="{EFC601FB-EE5A-4118-897C-0807DB98F940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6F6A3EC7-2FED-450F-92D3-3600E0F15B86}" type="presOf" srcId="{9BBB1595-5F81-4631-A1E1-5EF4766B405C}" destId="{6771C388-40CC-410D-AFAA-9DADACC8176C}" srcOrd="0" destOrd="0" presId="urn:microsoft.com/office/officeart/2005/8/layout/vList3"/>
    <dgm:cxn modelId="{48CCA041-54C3-439D-B3B0-88CE893CCE7C}" type="presOf" srcId="{3BABC7C6-384E-4952-A112-81595996EBBC}" destId="{F5B1B61E-3D93-4709-B7B2-0CED9FDD2E9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4A4B6623-73A2-433F-9620-AD029013991E}" type="presParOf" srcId="{6771C388-40CC-410D-AFAA-9DADACC8176C}" destId="{7B598F2E-6EA8-4617-A981-209EDCA7FA27}" srcOrd="0" destOrd="0" presId="urn:microsoft.com/office/officeart/2005/8/layout/vList3"/>
    <dgm:cxn modelId="{F1A6DC8D-28B0-42BC-9B0A-333AE0298945}" type="presParOf" srcId="{7B598F2E-6EA8-4617-A981-209EDCA7FA27}" destId="{450BA9E0-097B-4D34-864B-82D058D92D36}" srcOrd="0" destOrd="0" presId="urn:microsoft.com/office/officeart/2005/8/layout/vList3"/>
    <dgm:cxn modelId="{89139049-4C7B-40C0-9BAD-7CE7F9F757D9}" type="presParOf" srcId="{7B598F2E-6EA8-4617-A981-209EDCA7FA27}" destId="{EF6F0FEC-E3B4-41B9-9C8B-7AE7634E97B8}" srcOrd="1" destOrd="0" presId="urn:microsoft.com/office/officeart/2005/8/layout/vList3"/>
    <dgm:cxn modelId="{6103EB01-CF2C-4C3F-BB88-37F355DF31C1}" type="presParOf" srcId="{6771C388-40CC-410D-AFAA-9DADACC8176C}" destId="{AB3F66E9-EC93-4100-AF3A-029B16BA86A4}" srcOrd="1" destOrd="0" presId="urn:microsoft.com/office/officeart/2005/8/layout/vList3"/>
    <dgm:cxn modelId="{C9596D54-048A-4764-BC1B-3C02384F7670}" type="presParOf" srcId="{6771C388-40CC-410D-AFAA-9DADACC8176C}" destId="{97C09B65-474C-4B2E-B488-B19D4F50B00C}" srcOrd="2" destOrd="0" presId="urn:microsoft.com/office/officeart/2005/8/layout/vList3"/>
    <dgm:cxn modelId="{F942F970-9182-4495-8A8C-9195547E8937}" type="presParOf" srcId="{97C09B65-474C-4B2E-B488-B19D4F50B00C}" destId="{95393263-7980-4875-8FEA-3114F34BEA49}" srcOrd="0" destOrd="0" presId="urn:microsoft.com/office/officeart/2005/8/layout/vList3"/>
    <dgm:cxn modelId="{125FBA61-DEA7-42EB-BAD3-33928DDA0333}" type="presParOf" srcId="{97C09B65-474C-4B2E-B488-B19D4F50B00C}" destId="{EE9D2F20-4087-48F3-A813-670F098E4FC3}" srcOrd="1" destOrd="0" presId="urn:microsoft.com/office/officeart/2005/8/layout/vList3"/>
    <dgm:cxn modelId="{2D31D214-A787-492D-B03E-F5BF8271E0FD}" type="presParOf" srcId="{6771C388-40CC-410D-AFAA-9DADACC8176C}" destId="{929FF767-1061-4080-990F-5F22B4316CEC}" srcOrd="3" destOrd="0" presId="urn:microsoft.com/office/officeart/2005/8/layout/vList3"/>
    <dgm:cxn modelId="{30213577-8D2D-478F-89D1-FAA85C70DA80}" type="presParOf" srcId="{6771C388-40CC-410D-AFAA-9DADACC8176C}" destId="{ED5DD135-E534-4E36-AB04-7FDC9F027A76}" srcOrd="4" destOrd="0" presId="urn:microsoft.com/office/officeart/2005/8/layout/vList3"/>
    <dgm:cxn modelId="{D94B30F6-3943-4A24-B8D4-F725C268BF73}" type="presParOf" srcId="{ED5DD135-E534-4E36-AB04-7FDC9F027A76}" destId="{F66F5796-72E3-4B03-AB68-6D7C99615F06}" srcOrd="0" destOrd="0" presId="urn:microsoft.com/office/officeart/2005/8/layout/vList3"/>
    <dgm:cxn modelId="{8D954FFD-DCB4-47DA-B0AB-31F54C1C3B83}" type="presParOf" srcId="{ED5DD135-E534-4E36-AB04-7FDC9F027A76}" destId="{F5B1B61E-3D93-4709-B7B2-0CED9FDD2E93}" srcOrd="1" destOrd="0" presId="urn:microsoft.com/office/officeart/2005/8/layout/vList3"/>
    <dgm:cxn modelId="{5A1C924F-88C3-443D-87B8-889759BD52D2}" type="presParOf" srcId="{6771C388-40CC-410D-AFAA-9DADACC8176C}" destId="{BC0A6C54-474E-438F-BF50-7B0EC7F5B27B}" srcOrd="5" destOrd="0" presId="urn:microsoft.com/office/officeart/2005/8/layout/vList3"/>
    <dgm:cxn modelId="{97BC83C2-87B0-4FCC-9BFE-FDDD3F8EC72C}" type="presParOf" srcId="{6771C388-40CC-410D-AFAA-9DADACC8176C}" destId="{48670160-F49E-464A-B184-6DE532C4BE7C}" srcOrd="6" destOrd="0" presId="urn:microsoft.com/office/officeart/2005/8/layout/vList3"/>
    <dgm:cxn modelId="{464AD4DF-3E84-409D-A7E8-B99580AB4BAD}" type="presParOf" srcId="{48670160-F49E-464A-B184-6DE532C4BE7C}" destId="{D367BD5C-EB6C-49D9-A31E-DF4048E5FA3D}" srcOrd="0" destOrd="0" presId="urn:microsoft.com/office/officeart/2005/8/layout/vList3"/>
    <dgm:cxn modelId="{3F045016-2AD4-444B-ABCC-D099A5E68867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Стоматолог</a:t>
          </a:r>
          <a:endParaRPr lang="ru-RU" sz="37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Черговий</a:t>
          </a:r>
          <a:endParaRPr lang="ru-RU" sz="37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Медбрат</a:t>
          </a:r>
          <a:endParaRPr lang="ru-RU" sz="37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Міліціонер</a:t>
          </a:r>
          <a:endParaRPr lang="ru-RU" sz="37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Міліціонер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Кат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Слідчий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Музикант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Турист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Фармацевт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Дизайнер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Лікар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Турист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Фармацевт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Дизайнер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Лікар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Рятувальник</a:t>
          </a:r>
          <a:endParaRPr lang="ru-RU" sz="35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Міліціонер</a:t>
          </a:r>
          <a:endParaRPr lang="ru-RU" sz="35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Диспетчер</a:t>
          </a:r>
          <a:endParaRPr lang="ru-RU" sz="35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Дантист</a:t>
          </a:r>
          <a:endParaRPr lang="ru-RU" sz="35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Рятувальник</a:t>
          </a:r>
          <a:endParaRPr lang="ru-RU" sz="35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Міліціонер</a:t>
          </a:r>
          <a:endParaRPr lang="ru-RU" sz="35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Диспетчер</a:t>
          </a:r>
          <a:endParaRPr lang="ru-RU" sz="35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Дантист</a:t>
          </a:r>
          <a:endParaRPr lang="ru-RU" sz="35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0490" rIns="206248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Банкір</a:t>
          </a:r>
          <a:endParaRPr lang="ru-RU" sz="2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0490" rIns="206248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Безпритульний</a:t>
          </a:r>
          <a:endParaRPr lang="ru-RU" sz="2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0490" rIns="206248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Візажист</a:t>
          </a:r>
          <a:endParaRPr lang="ru-RU" sz="2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0490" rIns="206248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Стиліст</a:t>
          </a:r>
          <a:endParaRPr lang="ru-RU" sz="2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0490" rIns="206248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Банкір</a:t>
          </a:r>
          <a:endParaRPr lang="ru-RU" sz="2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0490" rIns="206248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Безпритульний</a:t>
          </a:r>
          <a:endParaRPr lang="ru-RU" sz="2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0490" rIns="206248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Візажист</a:t>
          </a:r>
          <a:endParaRPr lang="ru-RU" sz="2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0490" rIns="206248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Стиліст</a:t>
          </a:r>
          <a:endParaRPr lang="ru-RU" sz="2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Біолог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Етнограф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Диригент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Географ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Біолог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Етнограф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Диригент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Географ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Електрик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Економіст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Сантехнік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Інженер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Стоматолог</a:t>
          </a:r>
          <a:endParaRPr lang="ru-RU" sz="37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Черговий</a:t>
          </a:r>
          <a:endParaRPr lang="ru-RU" sz="37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Медбрат</a:t>
          </a:r>
          <a:endParaRPr lang="ru-RU" sz="37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Міліціонер</a:t>
          </a:r>
          <a:endParaRPr lang="ru-RU" sz="37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Електрик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Економіст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Сантехнік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Інженер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Кухар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Кок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Пекар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Кондитер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Кухар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Кок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Пекар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Кондитер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Кухар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Кок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Пекар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Кондитер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Ботанік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Біолог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Дієтолог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Кінолог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Шериф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Митник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Еколог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Доярка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Шериф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Митник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Еколог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Доярка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Шериф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Робокоп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Міліціонер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Доцент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Шериф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Робокоп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Міліціонер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Доцент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Пожежник</a:t>
          </a:r>
          <a:endParaRPr lang="ru-RU" sz="32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Рятувальник</a:t>
          </a:r>
          <a:endParaRPr lang="ru-RU" sz="32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Суперлюдина</a:t>
          </a:r>
          <a:endParaRPr lang="ru-RU" sz="32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Стівен Сігал</a:t>
          </a:r>
          <a:endParaRPr lang="ru-RU" sz="32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Адвокат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Юрист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Слідчий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Менеджер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Пожежник</a:t>
          </a:r>
          <a:endParaRPr lang="ru-RU" sz="32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Рятувальник</a:t>
          </a:r>
          <a:endParaRPr lang="ru-RU" sz="32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Суперлюдина</a:t>
          </a:r>
          <a:endParaRPr lang="ru-RU" sz="32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Стівен Сігал</a:t>
          </a:r>
          <a:endParaRPr lang="ru-RU" sz="32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Адвокат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Юрист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Слідчий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Менеджер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Хокеїст</a:t>
          </a:r>
          <a:endParaRPr lang="ru-RU" sz="34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Баскетболіст</a:t>
          </a:r>
          <a:endParaRPr lang="ru-RU" sz="34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Волейболіст</a:t>
          </a:r>
          <a:endParaRPr lang="ru-RU" sz="34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Футболіст</a:t>
          </a:r>
          <a:endParaRPr lang="ru-RU" sz="34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Хокеїст</a:t>
          </a:r>
          <a:endParaRPr lang="ru-RU" sz="34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Баскетболіст</a:t>
          </a:r>
          <a:endParaRPr lang="ru-RU" sz="34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Волейболіст</a:t>
          </a:r>
          <a:endParaRPr lang="ru-RU" sz="34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Футболіст</a:t>
          </a:r>
          <a:endParaRPr lang="ru-RU" sz="34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Фермер</a:t>
          </a:r>
          <a:endParaRPr lang="ru-RU" sz="30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Тракторист</a:t>
          </a:r>
          <a:endParaRPr lang="ru-RU" sz="30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Агроном</a:t>
          </a:r>
          <a:endParaRPr lang="ru-RU" sz="30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Ґрунтознавець</a:t>
          </a:r>
          <a:endParaRPr lang="ru-RU" sz="30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Фермер</a:t>
          </a:r>
          <a:endParaRPr lang="ru-RU" sz="30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Тракторист</a:t>
          </a:r>
          <a:endParaRPr lang="ru-RU" sz="30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Агроном</a:t>
          </a:r>
          <a:endParaRPr lang="ru-RU" sz="30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Ґрунтознавець</a:t>
          </a:r>
          <a:endParaRPr lang="ru-RU" sz="30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Міліціонер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Кат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Слідчий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Музикант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FA27AC-F4CC-4AD4-910B-FDF646921FD9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3D982C1-A8CA-4FEF-8FDB-4B4BCB6EF941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Лікар, який практикує лікування ротової порожнини?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12023783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06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службовець, який уповноважений здійснювати досудове розслідування кримінальних правопорушень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51963254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390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Працівник аптеки, аптечних складів?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269365442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939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Працівник аптеки, аптечних складів?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71443720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253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Спеціаліст, який підготовлений і атестований на проведення аварійно-рятувальних робіт?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65156054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310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Спеціаліст, який підготовлений і атестований на проведення аварійно-рятувальних робіт?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096913188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910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 в області створення іміджу за допомогою: зачіски, макіяжу, одягу?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90512235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06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 в області створення іміджу за допомогою: зачіски, макіяжу, одягу?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665473683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472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 в області географії?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78236010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17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 в області географії?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89288650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676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Людина, яка відповідальна функціонування та робочий стан електроустаткування?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94382270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480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Лікар, який практикує лікування ротової порожнини?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0271981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158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Людина, яка відповідальна функціонування та робочий стан електроустаткування?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72511094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69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 з випікання хлібу та хлібобулочних виробів?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364609621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918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 з випікання хлібу та хлібобулочних виробів?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226992985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919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Фахівці науки про живі організми?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389844059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045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Фахівці науки про живі організми?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892899332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688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Захисник природи, навколишнього середовища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05650768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194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Захисник природи, навколишнього середовища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52979214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727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Держслужбовець, що охороняє правопорядок у суспільстві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98048172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27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Держслужбовець, що охороняє правопорядок у суспільстві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29532083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838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Держслужбовець, що здійснює гасіння пожеж, порятунок і евакуацію людей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012901502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10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Фізична особа, яка має професійні правові знання у галузі юридичних наук, законодавства й практики його застосування?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016626599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185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Держслужбовець, що здійснює гасіння пожеж, порятунок і евакуацію людей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71048628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34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Фізична особа, яка має професійні правові знання у галузі юридичних наук, законодавства й практики його застосування?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27397172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632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Спортсмен, який грає в один з різновидів гри з м’ячем, заснованого в Англії?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01243954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804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Спортсмен, який грає в один з різновидів гри з м’ячем, заснованого в Англії?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65476371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224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Фахівці, які є власниками чи орендарями земельних угідь, які ведуть своє господарство сім’єю або з використанням найманої робочої сили ?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12574456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689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Фахівці, які є власниками чи орендарями земельних угідь, які ведуть своє господарство сім’єю або з використанням найманої робочої сили ?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621105116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004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службовець, який уповноважений здійснювати досудове розслідування кримінальних правопорушень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664703964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72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64</TotalTime>
  <Words>444</Words>
  <Application>Microsoft Office PowerPoint</Application>
  <PresentationFormat>Экран (4:3)</PresentationFormat>
  <Paragraphs>150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40</cp:revision>
  <dcterms:created xsi:type="dcterms:W3CDTF">2014-01-30T10:42:52Z</dcterms:created>
  <dcterms:modified xsi:type="dcterms:W3CDTF">2014-01-30T11:47:46Z</dcterms:modified>
</cp:coreProperties>
</file>