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7" r:id="rId4"/>
    <p:sldId id="261" r:id="rId5"/>
    <p:sldId id="260" r:id="rId6"/>
    <p:sldId id="263" r:id="rId7"/>
    <p:sldId id="262" r:id="rId8"/>
    <p:sldId id="265" r:id="rId9"/>
    <p:sldId id="264" r:id="rId10"/>
    <p:sldId id="267" r:id="rId11"/>
    <p:sldId id="266" r:id="rId12"/>
    <p:sldId id="269" r:id="rId13"/>
    <p:sldId id="268" r:id="rId14"/>
    <p:sldId id="270" r:id="rId15"/>
    <p:sldId id="271" r:id="rId16"/>
    <p:sldId id="273" r:id="rId17"/>
    <p:sldId id="275" r:id="rId18"/>
    <p:sldId id="276" r:id="rId19"/>
    <p:sldId id="274" r:id="rId20"/>
    <p:sldId id="278" r:id="rId21"/>
    <p:sldId id="277" r:id="rId22"/>
    <p:sldId id="280" r:id="rId23"/>
    <p:sldId id="279" r:id="rId24"/>
    <p:sldId id="282" r:id="rId25"/>
    <p:sldId id="281" r:id="rId26"/>
    <p:sldId id="284" r:id="rId27"/>
    <p:sldId id="283" r:id="rId28"/>
    <p:sldId id="287" r:id="rId29"/>
    <p:sldId id="286" r:id="rId30"/>
    <p:sldId id="288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ata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gif"/></Relationships>
</file>

<file path=ppt/diagrams/_rels/data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ata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ata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2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ata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2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3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gif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rawing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gif"/></Relationships>
</file>

<file path=ppt/diagrams/_rels/drawing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rawing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rawing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2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gif"/></Relationships>
</file>

<file path=ppt/diagrams/_rels/drawing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2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3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gif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gif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image" Target="../media/image2.gif"/><Relationship Id="rId4" Type="http://schemas.openxmlformats.org/officeDocument/2006/relationships/image" Target="../media/image5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Сантехнік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Легат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Грабіжник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Ювелір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AFAC32B8-57AB-4C33-AE71-95489DDB5223}" type="presOf" srcId="{F6B505F0-3342-4F45-9892-D5C48393F912}" destId="{EF6F0FEC-E3B4-41B9-9C8B-7AE7634E97B8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61F4BB45-050F-4A31-9530-E0EDA5A19562}" type="presOf" srcId="{5CC85F0E-0391-48BB-B97C-F5D774D1DD4D}" destId="{EFC601FB-EE5A-4118-897C-0807DB98F940}" srcOrd="0" destOrd="0" presId="urn:microsoft.com/office/officeart/2005/8/layout/vList3"/>
    <dgm:cxn modelId="{C52DC4B8-574C-400B-84C9-31A694715B63}" type="presOf" srcId="{9BBB1595-5F81-4631-A1E1-5EF4766B405C}" destId="{6771C388-40CC-410D-AFAA-9DADACC8176C}" srcOrd="0" destOrd="0" presId="urn:microsoft.com/office/officeart/2005/8/layout/vList3"/>
    <dgm:cxn modelId="{AD865516-82C1-4DC9-84E1-97B7B8636184}" type="presOf" srcId="{3BABC7C6-384E-4952-A112-81595996EBBC}" destId="{F5B1B61E-3D93-4709-B7B2-0CED9FDD2E9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B14C119A-A770-4397-9270-C5446EB4A4F5}" type="presOf" srcId="{3345BEAC-0177-482C-B78F-1A76C34041BC}" destId="{EE9D2F20-4087-48F3-A813-670F098E4FC3}" srcOrd="0" destOrd="0" presId="urn:microsoft.com/office/officeart/2005/8/layout/vList3"/>
    <dgm:cxn modelId="{3EE4E817-C223-4AFE-81CD-3648A82E0920}" type="presParOf" srcId="{6771C388-40CC-410D-AFAA-9DADACC8176C}" destId="{7B598F2E-6EA8-4617-A981-209EDCA7FA27}" srcOrd="0" destOrd="0" presId="urn:microsoft.com/office/officeart/2005/8/layout/vList3"/>
    <dgm:cxn modelId="{F9361964-47AF-4C4F-ABD4-E99EB5F1D863}" type="presParOf" srcId="{7B598F2E-6EA8-4617-A981-209EDCA7FA27}" destId="{450BA9E0-097B-4D34-864B-82D058D92D36}" srcOrd="0" destOrd="0" presId="urn:microsoft.com/office/officeart/2005/8/layout/vList3"/>
    <dgm:cxn modelId="{9F16BDA5-A964-4970-8F1D-BF5E1A582C75}" type="presParOf" srcId="{7B598F2E-6EA8-4617-A981-209EDCA7FA27}" destId="{EF6F0FEC-E3B4-41B9-9C8B-7AE7634E97B8}" srcOrd="1" destOrd="0" presId="urn:microsoft.com/office/officeart/2005/8/layout/vList3"/>
    <dgm:cxn modelId="{CF21760C-2B9A-4F2E-9A15-A7FE484B35B2}" type="presParOf" srcId="{6771C388-40CC-410D-AFAA-9DADACC8176C}" destId="{AB3F66E9-EC93-4100-AF3A-029B16BA86A4}" srcOrd="1" destOrd="0" presId="urn:microsoft.com/office/officeart/2005/8/layout/vList3"/>
    <dgm:cxn modelId="{6B47C445-4FDD-4C6C-90B9-8B5F31787B3F}" type="presParOf" srcId="{6771C388-40CC-410D-AFAA-9DADACC8176C}" destId="{97C09B65-474C-4B2E-B488-B19D4F50B00C}" srcOrd="2" destOrd="0" presId="urn:microsoft.com/office/officeart/2005/8/layout/vList3"/>
    <dgm:cxn modelId="{969C4DAA-1434-4583-876D-1201F0032B35}" type="presParOf" srcId="{97C09B65-474C-4B2E-B488-B19D4F50B00C}" destId="{95393263-7980-4875-8FEA-3114F34BEA49}" srcOrd="0" destOrd="0" presId="urn:microsoft.com/office/officeart/2005/8/layout/vList3"/>
    <dgm:cxn modelId="{A5FF03F5-D383-42A3-97B8-65C92B7EED5E}" type="presParOf" srcId="{97C09B65-474C-4B2E-B488-B19D4F50B00C}" destId="{EE9D2F20-4087-48F3-A813-670F098E4FC3}" srcOrd="1" destOrd="0" presId="urn:microsoft.com/office/officeart/2005/8/layout/vList3"/>
    <dgm:cxn modelId="{948F7F83-815C-412F-AA87-FD9A247CD8EF}" type="presParOf" srcId="{6771C388-40CC-410D-AFAA-9DADACC8176C}" destId="{929FF767-1061-4080-990F-5F22B4316CEC}" srcOrd="3" destOrd="0" presId="urn:microsoft.com/office/officeart/2005/8/layout/vList3"/>
    <dgm:cxn modelId="{2905B67B-757F-4E44-B2B1-CE0854CDBE81}" type="presParOf" srcId="{6771C388-40CC-410D-AFAA-9DADACC8176C}" destId="{ED5DD135-E534-4E36-AB04-7FDC9F027A76}" srcOrd="4" destOrd="0" presId="urn:microsoft.com/office/officeart/2005/8/layout/vList3"/>
    <dgm:cxn modelId="{6A3E1AA0-3628-437F-966B-910A6A545243}" type="presParOf" srcId="{ED5DD135-E534-4E36-AB04-7FDC9F027A76}" destId="{F66F5796-72E3-4B03-AB68-6D7C99615F06}" srcOrd="0" destOrd="0" presId="urn:microsoft.com/office/officeart/2005/8/layout/vList3"/>
    <dgm:cxn modelId="{4BE469B0-F251-432F-8079-C3AD635619BC}" type="presParOf" srcId="{ED5DD135-E534-4E36-AB04-7FDC9F027A76}" destId="{F5B1B61E-3D93-4709-B7B2-0CED9FDD2E93}" srcOrd="1" destOrd="0" presId="urn:microsoft.com/office/officeart/2005/8/layout/vList3"/>
    <dgm:cxn modelId="{CA08050F-A423-4FD2-9015-A0164DC2FAB1}" type="presParOf" srcId="{6771C388-40CC-410D-AFAA-9DADACC8176C}" destId="{BC0A6C54-474E-438F-BF50-7B0EC7F5B27B}" srcOrd="5" destOrd="0" presId="urn:microsoft.com/office/officeart/2005/8/layout/vList3"/>
    <dgm:cxn modelId="{21604848-EF35-4DD7-9144-7526EA778AEC}" type="presParOf" srcId="{6771C388-40CC-410D-AFAA-9DADACC8176C}" destId="{48670160-F49E-464A-B184-6DE532C4BE7C}" srcOrd="6" destOrd="0" presId="urn:microsoft.com/office/officeart/2005/8/layout/vList3"/>
    <dgm:cxn modelId="{64A50B83-F0B4-4395-BC56-FA84ACB7D8E5}" type="presParOf" srcId="{48670160-F49E-464A-B184-6DE532C4BE7C}" destId="{D367BD5C-EB6C-49D9-A31E-DF4048E5FA3D}" srcOrd="0" destOrd="0" presId="urn:microsoft.com/office/officeart/2005/8/layout/vList3"/>
    <dgm:cxn modelId="{2DF0A911-33F5-4384-8B92-9D6FACC5C9AC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Бухгалтер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Банкір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Фінансист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Брокер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08D8939D-2BF3-48FC-96D6-5105615125D7}" type="presOf" srcId="{3345BEAC-0177-482C-B78F-1A76C34041BC}" destId="{EE9D2F20-4087-48F3-A813-670F098E4FC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D507113B-2735-4641-B521-6A2F36FD30AC}" type="presOf" srcId="{3BABC7C6-384E-4952-A112-81595996EBBC}" destId="{F5B1B61E-3D93-4709-B7B2-0CED9FDD2E93}" srcOrd="0" destOrd="0" presId="urn:microsoft.com/office/officeart/2005/8/layout/vList3"/>
    <dgm:cxn modelId="{45D49A51-13DE-441B-8F9B-A9D14927147E}" type="presOf" srcId="{5CC85F0E-0391-48BB-B97C-F5D774D1DD4D}" destId="{EFC601FB-EE5A-4118-897C-0807DB98F940}" srcOrd="0" destOrd="0" presId="urn:microsoft.com/office/officeart/2005/8/layout/vList3"/>
    <dgm:cxn modelId="{54097C08-C6F5-4570-B3ED-0D9C7FC05F51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51D87E79-B40C-4E21-B13E-A3DA66D90C36}" type="presOf" srcId="{9BBB1595-5F81-4631-A1E1-5EF4766B405C}" destId="{6771C388-40CC-410D-AFAA-9DADACC8176C}" srcOrd="0" destOrd="0" presId="urn:microsoft.com/office/officeart/2005/8/layout/vList3"/>
    <dgm:cxn modelId="{F53BF692-C4B3-4943-9EDF-F7B9A8826FAE}" type="presParOf" srcId="{6771C388-40CC-410D-AFAA-9DADACC8176C}" destId="{7B598F2E-6EA8-4617-A981-209EDCA7FA27}" srcOrd="0" destOrd="0" presId="urn:microsoft.com/office/officeart/2005/8/layout/vList3"/>
    <dgm:cxn modelId="{AEC014AC-F3C3-4DBC-AC4A-DFD4E76947CD}" type="presParOf" srcId="{7B598F2E-6EA8-4617-A981-209EDCA7FA27}" destId="{450BA9E0-097B-4D34-864B-82D058D92D36}" srcOrd="0" destOrd="0" presId="urn:microsoft.com/office/officeart/2005/8/layout/vList3"/>
    <dgm:cxn modelId="{73C2B171-6A44-4322-976B-4CFC5E1C9D1B}" type="presParOf" srcId="{7B598F2E-6EA8-4617-A981-209EDCA7FA27}" destId="{EF6F0FEC-E3B4-41B9-9C8B-7AE7634E97B8}" srcOrd="1" destOrd="0" presId="urn:microsoft.com/office/officeart/2005/8/layout/vList3"/>
    <dgm:cxn modelId="{3C20BDCD-3231-4023-B0FD-48A74205AA8C}" type="presParOf" srcId="{6771C388-40CC-410D-AFAA-9DADACC8176C}" destId="{AB3F66E9-EC93-4100-AF3A-029B16BA86A4}" srcOrd="1" destOrd="0" presId="urn:microsoft.com/office/officeart/2005/8/layout/vList3"/>
    <dgm:cxn modelId="{9F300E5F-FB38-432A-A4A8-137AF2665036}" type="presParOf" srcId="{6771C388-40CC-410D-AFAA-9DADACC8176C}" destId="{97C09B65-474C-4B2E-B488-B19D4F50B00C}" srcOrd="2" destOrd="0" presId="urn:microsoft.com/office/officeart/2005/8/layout/vList3"/>
    <dgm:cxn modelId="{40E3A360-A9A8-499B-BA73-A936C58EE942}" type="presParOf" srcId="{97C09B65-474C-4B2E-B488-B19D4F50B00C}" destId="{95393263-7980-4875-8FEA-3114F34BEA49}" srcOrd="0" destOrd="0" presId="urn:microsoft.com/office/officeart/2005/8/layout/vList3"/>
    <dgm:cxn modelId="{0653F69F-7089-4667-95AF-698B8D703157}" type="presParOf" srcId="{97C09B65-474C-4B2E-B488-B19D4F50B00C}" destId="{EE9D2F20-4087-48F3-A813-670F098E4FC3}" srcOrd="1" destOrd="0" presId="urn:microsoft.com/office/officeart/2005/8/layout/vList3"/>
    <dgm:cxn modelId="{00FF8C41-60B3-4D8E-B0AB-CCE12BEB2ABB}" type="presParOf" srcId="{6771C388-40CC-410D-AFAA-9DADACC8176C}" destId="{929FF767-1061-4080-990F-5F22B4316CEC}" srcOrd="3" destOrd="0" presId="urn:microsoft.com/office/officeart/2005/8/layout/vList3"/>
    <dgm:cxn modelId="{34970C44-FEA5-4DFB-A0C6-E4B414BE1264}" type="presParOf" srcId="{6771C388-40CC-410D-AFAA-9DADACC8176C}" destId="{ED5DD135-E534-4E36-AB04-7FDC9F027A76}" srcOrd="4" destOrd="0" presId="urn:microsoft.com/office/officeart/2005/8/layout/vList3"/>
    <dgm:cxn modelId="{DFE03CC5-9F90-4060-90A9-6E70330E754F}" type="presParOf" srcId="{ED5DD135-E534-4E36-AB04-7FDC9F027A76}" destId="{F66F5796-72E3-4B03-AB68-6D7C99615F06}" srcOrd="0" destOrd="0" presId="urn:microsoft.com/office/officeart/2005/8/layout/vList3"/>
    <dgm:cxn modelId="{51CD668B-90E2-414F-932A-1D5074082A15}" type="presParOf" srcId="{ED5DD135-E534-4E36-AB04-7FDC9F027A76}" destId="{F5B1B61E-3D93-4709-B7B2-0CED9FDD2E93}" srcOrd="1" destOrd="0" presId="urn:microsoft.com/office/officeart/2005/8/layout/vList3"/>
    <dgm:cxn modelId="{9E208E80-E1A7-4A19-8239-01A17E62D0C3}" type="presParOf" srcId="{6771C388-40CC-410D-AFAA-9DADACC8176C}" destId="{BC0A6C54-474E-438F-BF50-7B0EC7F5B27B}" srcOrd="5" destOrd="0" presId="urn:microsoft.com/office/officeart/2005/8/layout/vList3"/>
    <dgm:cxn modelId="{AD5E98C2-FC1E-4BFF-ACE3-579F0B0CA8CB}" type="presParOf" srcId="{6771C388-40CC-410D-AFAA-9DADACC8176C}" destId="{48670160-F49E-464A-B184-6DE532C4BE7C}" srcOrd="6" destOrd="0" presId="urn:microsoft.com/office/officeart/2005/8/layout/vList3"/>
    <dgm:cxn modelId="{AE2FF650-53D3-45A9-9AA3-0AE18586E057}" type="presParOf" srcId="{48670160-F49E-464A-B184-6DE532C4BE7C}" destId="{D367BD5C-EB6C-49D9-A31E-DF4048E5FA3D}" srcOrd="0" destOrd="0" presId="urn:microsoft.com/office/officeart/2005/8/layout/vList3"/>
    <dgm:cxn modelId="{C6C5156C-C4A0-417B-9930-E61032AFD145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Хорист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Фрезерувальник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Токар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Вахтер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991E3E-143D-4683-BD7F-C6724A8CA041}" type="presOf" srcId="{9BBB1595-5F81-4631-A1E1-5EF4766B405C}" destId="{6771C388-40CC-410D-AFAA-9DADACC8176C}" srcOrd="0" destOrd="0" presId="urn:microsoft.com/office/officeart/2005/8/layout/vList3"/>
    <dgm:cxn modelId="{624E1BE2-0684-4045-B6E3-C5150672692F}" type="presOf" srcId="{3BABC7C6-384E-4952-A112-81595996EBBC}" destId="{F5B1B61E-3D93-4709-B7B2-0CED9FDD2E93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A933756A-08B7-4401-88C6-8EC609EF1D18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F7CCE122-4C31-45CC-8F2C-53782AF3D866}" type="presOf" srcId="{5CC85F0E-0391-48BB-B97C-F5D774D1DD4D}" destId="{EFC601FB-EE5A-4118-897C-0807DB98F940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A87D14EE-0A87-49EA-B8CA-A25B0732EB55}" type="presOf" srcId="{F6B505F0-3342-4F45-9892-D5C48393F912}" destId="{EF6F0FEC-E3B4-41B9-9C8B-7AE7634E97B8}" srcOrd="0" destOrd="0" presId="urn:microsoft.com/office/officeart/2005/8/layout/vList3"/>
    <dgm:cxn modelId="{6C114378-D156-4478-860C-8BBE952C1533}" type="presParOf" srcId="{6771C388-40CC-410D-AFAA-9DADACC8176C}" destId="{7B598F2E-6EA8-4617-A981-209EDCA7FA27}" srcOrd="0" destOrd="0" presId="urn:microsoft.com/office/officeart/2005/8/layout/vList3"/>
    <dgm:cxn modelId="{1B52A3C1-CAD9-44FB-B3A6-F6F5FC8DFD84}" type="presParOf" srcId="{7B598F2E-6EA8-4617-A981-209EDCA7FA27}" destId="{450BA9E0-097B-4D34-864B-82D058D92D36}" srcOrd="0" destOrd="0" presId="urn:microsoft.com/office/officeart/2005/8/layout/vList3"/>
    <dgm:cxn modelId="{2827AF91-082C-46CA-B44E-029969018F61}" type="presParOf" srcId="{7B598F2E-6EA8-4617-A981-209EDCA7FA27}" destId="{EF6F0FEC-E3B4-41B9-9C8B-7AE7634E97B8}" srcOrd="1" destOrd="0" presId="urn:microsoft.com/office/officeart/2005/8/layout/vList3"/>
    <dgm:cxn modelId="{048830DE-85E7-48A6-A3B3-C6E72B17EFD3}" type="presParOf" srcId="{6771C388-40CC-410D-AFAA-9DADACC8176C}" destId="{AB3F66E9-EC93-4100-AF3A-029B16BA86A4}" srcOrd="1" destOrd="0" presId="urn:microsoft.com/office/officeart/2005/8/layout/vList3"/>
    <dgm:cxn modelId="{29F5CEB3-3C5D-415E-A5F5-4BD00B280AE5}" type="presParOf" srcId="{6771C388-40CC-410D-AFAA-9DADACC8176C}" destId="{97C09B65-474C-4B2E-B488-B19D4F50B00C}" srcOrd="2" destOrd="0" presId="urn:microsoft.com/office/officeart/2005/8/layout/vList3"/>
    <dgm:cxn modelId="{E41DEEC9-9A05-4D54-8506-19678498A536}" type="presParOf" srcId="{97C09B65-474C-4B2E-B488-B19D4F50B00C}" destId="{95393263-7980-4875-8FEA-3114F34BEA49}" srcOrd="0" destOrd="0" presId="urn:microsoft.com/office/officeart/2005/8/layout/vList3"/>
    <dgm:cxn modelId="{6AC09D9A-E5C3-42E1-9892-C0467BEA23F0}" type="presParOf" srcId="{97C09B65-474C-4B2E-B488-B19D4F50B00C}" destId="{EE9D2F20-4087-48F3-A813-670F098E4FC3}" srcOrd="1" destOrd="0" presId="urn:microsoft.com/office/officeart/2005/8/layout/vList3"/>
    <dgm:cxn modelId="{57465AA4-E237-4440-9FC4-AD29C2D14695}" type="presParOf" srcId="{6771C388-40CC-410D-AFAA-9DADACC8176C}" destId="{929FF767-1061-4080-990F-5F22B4316CEC}" srcOrd="3" destOrd="0" presId="urn:microsoft.com/office/officeart/2005/8/layout/vList3"/>
    <dgm:cxn modelId="{7B3DF4F4-E64D-4C1A-B6DD-9FDF997298B2}" type="presParOf" srcId="{6771C388-40CC-410D-AFAA-9DADACC8176C}" destId="{ED5DD135-E534-4E36-AB04-7FDC9F027A76}" srcOrd="4" destOrd="0" presId="urn:microsoft.com/office/officeart/2005/8/layout/vList3"/>
    <dgm:cxn modelId="{910C28B9-C64A-4AE6-ABD9-8DB6BB673202}" type="presParOf" srcId="{ED5DD135-E534-4E36-AB04-7FDC9F027A76}" destId="{F66F5796-72E3-4B03-AB68-6D7C99615F06}" srcOrd="0" destOrd="0" presId="urn:microsoft.com/office/officeart/2005/8/layout/vList3"/>
    <dgm:cxn modelId="{438033F6-48E1-4D9D-860B-00882E56466E}" type="presParOf" srcId="{ED5DD135-E534-4E36-AB04-7FDC9F027A76}" destId="{F5B1B61E-3D93-4709-B7B2-0CED9FDD2E93}" srcOrd="1" destOrd="0" presId="urn:microsoft.com/office/officeart/2005/8/layout/vList3"/>
    <dgm:cxn modelId="{0FDFCF8A-9241-4CD8-B32B-A3F29A143734}" type="presParOf" srcId="{6771C388-40CC-410D-AFAA-9DADACC8176C}" destId="{BC0A6C54-474E-438F-BF50-7B0EC7F5B27B}" srcOrd="5" destOrd="0" presId="urn:microsoft.com/office/officeart/2005/8/layout/vList3"/>
    <dgm:cxn modelId="{2B28718A-4E05-4A42-B260-6C1B6FED0656}" type="presParOf" srcId="{6771C388-40CC-410D-AFAA-9DADACC8176C}" destId="{48670160-F49E-464A-B184-6DE532C4BE7C}" srcOrd="6" destOrd="0" presId="urn:microsoft.com/office/officeart/2005/8/layout/vList3"/>
    <dgm:cxn modelId="{3CE5B909-F760-4B07-B0FD-92589115A3F1}" type="presParOf" srcId="{48670160-F49E-464A-B184-6DE532C4BE7C}" destId="{D367BD5C-EB6C-49D9-A31E-DF4048E5FA3D}" srcOrd="0" destOrd="0" presId="urn:microsoft.com/office/officeart/2005/8/layout/vList3"/>
    <dgm:cxn modelId="{8C775B7E-9D27-4873-8EC5-97DC17E75FF0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Хорист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Фрезерувальник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Токар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Вахтер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C3A16044-822E-4670-8BE3-AAA165D2EEFF}" type="presOf" srcId="{9BBB1595-5F81-4631-A1E1-5EF4766B405C}" destId="{6771C388-40CC-410D-AFAA-9DADACC8176C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20A68AAA-16EC-4CF4-A8C6-E2C30FD55D97}" type="presOf" srcId="{5CC85F0E-0391-48BB-B97C-F5D774D1DD4D}" destId="{EFC601FB-EE5A-4118-897C-0807DB98F940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55812FE3-90B8-44B6-9215-521F59E9D8EB}" type="presOf" srcId="{3345BEAC-0177-482C-B78F-1A76C34041BC}" destId="{EE9D2F20-4087-48F3-A813-670F098E4FC3}" srcOrd="0" destOrd="0" presId="urn:microsoft.com/office/officeart/2005/8/layout/vList3"/>
    <dgm:cxn modelId="{9D2442A7-C27B-4674-9CAA-67340354C632}" type="presOf" srcId="{F6B505F0-3342-4F45-9892-D5C48393F912}" destId="{EF6F0FEC-E3B4-41B9-9C8B-7AE7634E97B8}" srcOrd="0" destOrd="0" presId="urn:microsoft.com/office/officeart/2005/8/layout/vList3"/>
    <dgm:cxn modelId="{53B0C73F-9AFE-47D0-9FAD-A81F4382D41E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4E4180A8-96E4-4682-BAE2-4277636B76FC}" type="presParOf" srcId="{6771C388-40CC-410D-AFAA-9DADACC8176C}" destId="{7B598F2E-6EA8-4617-A981-209EDCA7FA27}" srcOrd="0" destOrd="0" presId="urn:microsoft.com/office/officeart/2005/8/layout/vList3"/>
    <dgm:cxn modelId="{3AD1677B-96A3-4590-9134-38C8FB176061}" type="presParOf" srcId="{7B598F2E-6EA8-4617-A981-209EDCA7FA27}" destId="{450BA9E0-097B-4D34-864B-82D058D92D36}" srcOrd="0" destOrd="0" presId="urn:microsoft.com/office/officeart/2005/8/layout/vList3"/>
    <dgm:cxn modelId="{80F1818C-E593-45F8-A2CB-1FE87DC2DC12}" type="presParOf" srcId="{7B598F2E-6EA8-4617-A981-209EDCA7FA27}" destId="{EF6F0FEC-E3B4-41B9-9C8B-7AE7634E97B8}" srcOrd="1" destOrd="0" presId="urn:microsoft.com/office/officeart/2005/8/layout/vList3"/>
    <dgm:cxn modelId="{C7953947-E3C5-4B19-BA61-7635516161AB}" type="presParOf" srcId="{6771C388-40CC-410D-AFAA-9DADACC8176C}" destId="{AB3F66E9-EC93-4100-AF3A-029B16BA86A4}" srcOrd="1" destOrd="0" presId="urn:microsoft.com/office/officeart/2005/8/layout/vList3"/>
    <dgm:cxn modelId="{0A6148BD-2150-48AC-A68E-4B81BAFD51F4}" type="presParOf" srcId="{6771C388-40CC-410D-AFAA-9DADACC8176C}" destId="{97C09B65-474C-4B2E-B488-B19D4F50B00C}" srcOrd="2" destOrd="0" presId="urn:microsoft.com/office/officeart/2005/8/layout/vList3"/>
    <dgm:cxn modelId="{679A4321-5A2E-4571-A01A-8C1D87B51925}" type="presParOf" srcId="{97C09B65-474C-4B2E-B488-B19D4F50B00C}" destId="{95393263-7980-4875-8FEA-3114F34BEA49}" srcOrd="0" destOrd="0" presId="urn:microsoft.com/office/officeart/2005/8/layout/vList3"/>
    <dgm:cxn modelId="{4BB8EF84-425F-4F1B-A5F6-5D184A16C845}" type="presParOf" srcId="{97C09B65-474C-4B2E-B488-B19D4F50B00C}" destId="{EE9D2F20-4087-48F3-A813-670F098E4FC3}" srcOrd="1" destOrd="0" presId="urn:microsoft.com/office/officeart/2005/8/layout/vList3"/>
    <dgm:cxn modelId="{83B375F0-0790-429B-91C9-BAD86233AD8A}" type="presParOf" srcId="{6771C388-40CC-410D-AFAA-9DADACC8176C}" destId="{929FF767-1061-4080-990F-5F22B4316CEC}" srcOrd="3" destOrd="0" presId="urn:microsoft.com/office/officeart/2005/8/layout/vList3"/>
    <dgm:cxn modelId="{F5CF075B-40F0-4FE3-B722-3C2FB11ED7BE}" type="presParOf" srcId="{6771C388-40CC-410D-AFAA-9DADACC8176C}" destId="{ED5DD135-E534-4E36-AB04-7FDC9F027A76}" srcOrd="4" destOrd="0" presId="urn:microsoft.com/office/officeart/2005/8/layout/vList3"/>
    <dgm:cxn modelId="{BBFA4409-B503-49AC-9750-7DA5708BAFF2}" type="presParOf" srcId="{ED5DD135-E534-4E36-AB04-7FDC9F027A76}" destId="{F66F5796-72E3-4B03-AB68-6D7C99615F06}" srcOrd="0" destOrd="0" presId="urn:microsoft.com/office/officeart/2005/8/layout/vList3"/>
    <dgm:cxn modelId="{95ECA578-9B69-40AF-8667-030AAC0CA440}" type="presParOf" srcId="{ED5DD135-E534-4E36-AB04-7FDC9F027A76}" destId="{F5B1B61E-3D93-4709-B7B2-0CED9FDD2E93}" srcOrd="1" destOrd="0" presId="urn:microsoft.com/office/officeart/2005/8/layout/vList3"/>
    <dgm:cxn modelId="{596E46F9-AFC1-4F6F-96F1-681FA5CB0399}" type="presParOf" srcId="{6771C388-40CC-410D-AFAA-9DADACC8176C}" destId="{BC0A6C54-474E-438F-BF50-7B0EC7F5B27B}" srcOrd="5" destOrd="0" presId="urn:microsoft.com/office/officeart/2005/8/layout/vList3"/>
    <dgm:cxn modelId="{E6DC212A-901D-4BB0-80F0-C293A572BFEA}" type="presParOf" srcId="{6771C388-40CC-410D-AFAA-9DADACC8176C}" destId="{48670160-F49E-464A-B184-6DE532C4BE7C}" srcOrd="6" destOrd="0" presId="urn:microsoft.com/office/officeart/2005/8/layout/vList3"/>
    <dgm:cxn modelId="{C8B94B35-4086-4091-8C0D-740A54E628A9}" type="presParOf" srcId="{48670160-F49E-464A-B184-6DE532C4BE7C}" destId="{D367BD5C-EB6C-49D9-A31E-DF4048E5FA3D}" srcOrd="0" destOrd="0" presId="urn:microsoft.com/office/officeart/2005/8/layout/vList3"/>
    <dgm:cxn modelId="{DC4E1A84-2473-482A-9556-2F144B3CD47A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«Папа Карло»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Токар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Тесляр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«Олов’яний солдатик»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3BB35BD4-B5EB-4829-8BCE-37D21BFA1D31}" type="presOf" srcId="{3345BEAC-0177-482C-B78F-1A76C34041BC}" destId="{EE9D2F20-4087-48F3-A813-670F098E4FC3}" srcOrd="0" destOrd="0" presId="urn:microsoft.com/office/officeart/2005/8/layout/vList3"/>
    <dgm:cxn modelId="{23DF79FC-2FE1-4651-B3BE-32E6F6F83D2F}" type="presOf" srcId="{F6B505F0-3342-4F45-9892-D5C48393F912}" destId="{EF6F0FEC-E3B4-41B9-9C8B-7AE7634E97B8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C01AC7B6-BA01-41F3-B384-ECBAA71E2C1C}" type="presOf" srcId="{5CC85F0E-0391-48BB-B97C-F5D774D1DD4D}" destId="{EFC601FB-EE5A-4118-897C-0807DB98F940}" srcOrd="0" destOrd="0" presId="urn:microsoft.com/office/officeart/2005/8/layout/vList3"/>
    <dgm:cxn modelId="{709273BE-1D20-4097-9479-239B67D9A8D3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61A0D2FE-E610-473C-B4E3-D08CFBFD8592}" type="presOf" srcId="{3BABC7C6-384E-4952-A112-81595996EBBC}" destId="{F5B1B61E-3D93-4709-B7B2-0CED9FDD2E93}" srcOrd="0" destOrd="0" presId="urn:microsoft.com/office/officeart/2005/8/layout/vList3"/>
    <dgm:cxn modelId="{FDA847F7-59DE-4817-9274-A9DDE66DF46A}" type="presParOf" srcId="{6771C388-40CC-410D-AFAA-9DADACC8176C}" destId="{7B598F2E-6EA8-4617-A981-209EDCA7FA27}" srcOrd="0" destOrd="0" presId="urn:microsoft.com/office/officeart/2005/8/layout/vList3"/>
    <dgm:cxn modelId="{8DBC44B8-9FC9-4DDB-AF5C-CDE43BE38F90}" type="presParOf" srcId="{7B598F2E-6EA8-4617-A981-209EDCA7FA27}" destId="{450BA9E0-097B-4D34-864B-82D058D92D36}" srcOrd="0" destOrd="0" presId="urn:microsoft.com/office/officeart/2005/8/layout/vList3"/>
    <dgm:cxn modelId="{FF742334-3755-4844-9D03-FE3BE2859367}" type="presParOf" srcId="{7B598F2E-6EA8-4617-A981-209EDCA7FA27}" destId="{EF6F0FEC-E3B4-41B9-9C8B-7AE7634E97B8}" srcOrd="1" destOrd="0" presId="urn:microsoft.com/office/officeart/2005/8/layout/vList3"/>
    <dgm:cxn modelId="{BE69EED8-AA76-48E5-B270-8A2D38C22117}" type="presParOf" srcId="{6771C388-40CC-410D-AFAA-9DADACC8176C}" destId="{AB3F66E9-EC93-4100-AF3A-029B16BA86A4}" srcOrd="1" destOrd="0" presId="urn:microsoft.com/office/officeart/2005/8/layout/vList3"/>
    <dgm:cxn modelId="{7AEA3C7A-DA76-4B54-A84B-A268FAB84DE7}" type="presParOf" srcId="{6771C388-40CC-410D-AFAA-9DADACC8176C}" destId="{97C09B65-474C-4B2E-B488-B19D4F50B00C}" srcOrd="2" destOrd="0" presId="urn:microsoft.com/office/officeart/2005/8/layout/vList3"/>
    <dgm:cxn modelId="{BFADD8C2-0974-44BF-A043-AB5E165B559A}" type="presParOf" srcId="{97C09B65-474C-4B2E-B488-B19D4F50B00C}" destId="{95393263-7980-4875-8FEA-3114F34BEA49}" srcOrd="0" destOrd="0" presId="urn:microsoft.com/office/officeart/2005/8/layout/vList3"/>
    <dgm:cxn modelId="{16FABE91-99EE-4B54-8242-BC414BE5BD55}" type="presParOf" srcId="{97C09B65-474C-4B2E-B488-B19D4F50B00C}" destId="{EE9D2F20-4087-48F3-A813-670F098E4FC3}" srcOrd="1" destOrd="0" presId="urn:microsoft.com/office/officeart/2005/8/layout/vList3"/>
    <dgm:cxn modelId="{8B167F30-6CA2-4929-BDCF-3C4C9FC9BC52}" type="presParOf" srcId="{6771C388-40CC-410D-AFAA-9DADACC8176C}" destId="{929FF767-1061-4080-990F-5F22B4316CEC}" srcOrd="3" destOrd="0" presId="urn:microsoft.com/office/officeart/2005/8/layout/vList3"/>
    <dgm:cxn modelId="{68313A39-0235-4758-8674-369DC7350E25}" type="presParOf" srcId="{6771C388-40CC-410D-AFAA-9DADACC8176C}" destId="{ED5DD135-E534-4E36-AB04-7FDC9F027A76}" srcOrd="4" destOrd="0" presId="urn:microsoft.com/office/officeart/2005/8/layout/vList3"/>
    <dgm:cxn modelId="{5281A4C3-F993-42DB-8C72-221C1980434D}" type="presParOf" srcId="{ED5DD135-E534-4E36-AB04-7FDC9F027A76}" destId="{F66F5796-72E3-4B03-AB68-6D7C99615F06}" srcOrd="0" destOrd="0" presId="urn:microsoft.com/office/officeart/2005/8/layout/vList3"/>
    <dgm:cxn modelId="{E8ED691C-61F4-4A87-A79D-D5019F87203B}" type="presParOf" srcId="{ED5DD135-E534-4E36-AB04-7FDC9F027A76}" destId="{F5B1B61E-3D93-4709-B7B2-0CED9FDD2E93}" srcOrd="1" destOrd="0" presId="urn:microsoft.com/office/officeart/2005/8/layout/vList3"/>
    <dgm:cxn modelId="{4A6F6823-3BBD-4E8A-8C60-9813F602551D}" type="presParOf" srcId="{6771C388-40CC-410D-AFAA-9DADACC8176C}" destId="{BC0A6C54-474E-438F-BF50-7B0EC7F5B27B}" srcOrd="5" destOrd="0" presId="urn:microsoft.com/office/officeart/2005/8/layout/vList3"/>
    <dgm:cxn modelId="{EDFA624F-9CDC-4071-B310-4F7E19F86DAC}" type="presParOf" srcId="{6771C388-40CC-410D-AFAA-9DADACC8176C}" destId="{48670160-F49E-464A-B184-6DE532C4BE7C}" srcOrd="6" destOrd="0" presId="urn:microsoft.com/office/officeart/2005/8/layout/vList3"/>
    <dgm:cxn modelId="{35AFBD60-456F-452B-B825-FFFF3BCB0631}" type="presParOf" srcId="{48670160-F49E-464A-B184-6DE532C4BE7C}" destId="{D367BD5C-EB6C-49D9-A31E-DF4048E5FA3D}" srcOrd="0" destOrd="0" presId="urn:microsoft.com/office/officeart/2005/8/layout/vList3"/>
    <dgm:cxn modelId="{70957E1F-B562-4FD0-A8D8-B1842A2788C3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«Папа Карло»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Токар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Тесляр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«Олов’яний солдатик»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1D64367D-C971-4FE3-BD29-B7DE70A69E1B}" type="presOf" srcId="{5CC85F0E-0391-48BB-B97C-F5D774D1DD4D}" destId="{EFC601FB-EE5A-4118-897C-0807DB98F940}" srcOrd="0" destOrd="0" presId="urn:microsoft.com/office/officeart/2005/8/layout/vList3"/>
    <dgm:cxn modelId="{64099784-A388-4043-901D-A3C2B9CFA2A0}" type="presOf" srcId="{3345BEAC-0177-482C-B78F-1A76C34041BC}" destId="{EE9D2F20-4087-48F3-A813-670F098E4FC3}" srcOrd="0" destOrd="0" presId="urn:microsoft.com/office/officeart/2005/8/layout/vList3"/>
    <dgm:cxn modelId="{40BA7EC5-744C-427B-A75A-FAF86F959558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63821125-6CBB-43DF-919F-D08012E82340}" type="presOf" srcId="{F6B505F0-3342-4F45-9892-D5C48393F912}" destId="{EF6F0FEC-E3B4-41B9-9C8B-7AE7634E97B8}" srcOrd="0" destOrd="0" presId="urn:microsoft.com/office/officeart/2005/8/layout/vList3"/>
    <dgm:cxn modelId="{39037B3E-463B-4BC7-AEDA-40B48920539C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AC3CCBAF-4510-46A8-8815-5C58F0A8BC3D}" type="presParOf" srcId="{6771C388-40CC-410D-AFAA-9DADACC8176C}" destId="{7B598F2E-6EA8-4617-A981-209EDCA7FA27}" srcOrd="0" destOrd="0" presId="urn:microsoft.com/office/officeart/2005/8/layout/vList3"/>
    <dgm:cxn modelId="{9561760C-EA0B-4B24-8460-A8A17916411D}" type="presParOf" srcId="{7B598F2E-6EA8-4617-A981-209EDCA7FA27}" destId="{450BA9E0-097B-4D34-864B-82D058D92D36}" srcOrd="0" destOrd="0" presId="urn:microsoft.com/office/officeart/2005/8/layout/vList3"/>
    <dgm:cxn modelId="{9FFF6169-9E78-40D5-9417-A8C015863F89}" type="presParOf" srcId="{7B598F2E-6EA8-4617-A981-209EDCA7FA27}" destId="{EF6F0FEC-E3B4-41B9-9C8B-7AE7634E97B8}" srcOrd="1" destOrd="0" presId="urn:microsoft.com/office/officeart/2005/8/layout/vList3"/>
    <dgm:cxn modelId="{CE3C2D83-D198-479D-A3F8-38F73B4D7C85}" type="presParOf" srcId="{6771C388-40CC-410D-AFAA-9DADACC8176C}" destId="{AB3F66E9-EC93-4100-AF3A-029B16BA86A4}" srcOrd="1" destOrd="0" presId="urn:microsoft.com/office/officeart/2005/8/layout/vList3"/>
    <dgm:cxn modelId="{A7967354-57B9-41EA-A49D-1DA128FE9846}" type="presParOf" srcId="{6771C388-40CC-410D-AFAA-9DADACC8176C}" destId="{97C09B65-474C-4B2E-B488-B19D4F50B00C}" srcOrd="2" destOrd="0" presId="urn:microsoft.com/office/officeart/2005/8/layout/vList3"/>
    <dgm:cxn modelId="{5A8E69A9-DE23-40D2-8DE1-77CD2281A69D}" type="presParOf" srcId="{97C09B65-474C-4B2E-B488-B19D4F50B00C}" destId="{95393263-7980-4875-8FEA-3114F34BEA49}" srcOrd="0" destOrd="0" presId="urn:microsoft.com/office/officeart/2005/8/layout/vList3"/>
    <dgm:cxn modelId="{FC6B781D-8E28-428A-8AFF-B22DD2AC00EE}" type="presParOf" srcId="{97C09B65-474C-4B2E-B488-B19D4F50B00C}" destId="{EE9D2F20-4087-48F3-A813-670F098E4FC3}" srcOrd="1" destOrd="0" presId="urn:microsoft.com/office/officeart/2005/8/layout/vList3"/>
    <dgm:cxn modelId="{EB1FC544-7271-4FC1-A7E6-7C89B7C04322}" type="presParOf" srcId="{6771C388-40CC-410D-AFAA-9DADACC8176C}" destId="{929FF767-1061-4080-990F-5F22B4316CEC}" srcOrd="3" destOrd="0" presId="urn:microsoft.com/office/officeart/2005/8/layout/vList3"/>
    <dgm:cxn modelId="{81E1105E-07DF-41EC-B686-DD5BDE6FAEE3}" type="presParOf" srcId="{6771C388-40CC-410D-AFAA-9DADACC8176C}" destId="{ED5DD135-E534-4E36-AB04-7FDC9F027A76}" srcOrd="4" destOrd="0" presId="urn:microsoft.com/office/officeart/2005/8/layout/vList3"/>
    <dgm:cxn modelId="{13F8E9D7-9CCE-400E-9C83-7C54A06FCE55}" type="presParOf" srcId="{ED5DD135-E534-4E36-AB04-7FDC9F027A76}" destId="{F66F5796-72E3-4B03-AB68-6D7C99615F06}" srcOrd="0" destOrd="0" presId="urn:microsoft.com/office/officeart/2005/8/layout/vList3"/>
    <dgm:cxn modelId="{24F4E4D8-0666-4AAF-801C-D838E2ADF5D9}" type="presParOf" srcId="{ED5DD135-E534-4E36-AB04-7FDC9F027A76}" destId="{F5B1B61E-3D93-4709-B7B2-0CED9FDD2E93}" srcOrd="1" destOrd="0" presId="urn:microsoft.com/office/officeart/2005/8/layout/vList3"/>
    <dgm:cxn modelId="{BDA54BCE-BBAF-46DA-96C5-DFB193F00372}" type="presParOf" srcId="{6771C388-40CC-410D-AFAA-9DADACC8176C}" destId="{BC0A6C54-474E-438F-BF50-7B0EC7F5B27B}" srcOrd="5" destOrd="0" presId="urn:microsoft.com/office/officeart/2005/8/layout/vList3"/>
    <dgm:cxn modelId="{22A33012-B93A-4E4B-B832-54620A401B7F}" type="presParOf" srcId="{6771C388-40CC-410D-AFAA-9DADACC8176C}" destId="{48670160-F49E-464A-B184-6DE532C4BE7C}" srcOrd="6" destOrd="0" presId="urn:microsoft.com/office/officeart/2005/8/layout/vList3"/>
    <dgm:cxn modelId="{888A7DBB-32FA-4BE8-8571-FBBDDCD92520}" type="presParOf" srcId="{48670160-F49E-464A-B184-6DE532C4BE7C}" destId="{D367BD5C-EB6C-49D9-A31E-DF4048E5FA3D}" srcOrd="0" destOrd="0" presId="urn:microsoft.com/office/officeart/2005/8/layout/vList3"/>
    <dgm:cxn modelId="{0B97B8EA-AAB4-4599-9F96-16E28B72FB1E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Експерт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Товарознавець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Фахівець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Дієтолог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D03696-A313-435D-9442-C1B1D8A01F20}" type="presOf" srcId="{5CC85F0E-0391-48BB-B97C-F5D774D1DD4D}" destId="{EFC601FB-EE5A-4118-897C-0807DB98F940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D551F783-0058-49BB-BA12-DAB130A2B8BF}" type="presOf" srcId="{3BABC7C6-384E-4952-A112-81595996EBBC}" destId="{F5B1B61E-3D93-4709-B7B2-0CED9FDD2E9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C6ACFCDA-A3A8-4FA0-B4EF-D52ADB5532A8}" type="presOf" srcId="{3345BEAC-0177-482C-B78F-1A76C34041BC}" destId="{EE9D2F20-4087-48F3-A813-670F098E4FC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C9C7B73B-1A3D-4457-9ACE-489F15DE865B}" type="presOf" srcId="{9BBB1595-5F81-4631-A1E1-5EF4766B405C}" destId="{6771C388-40CC-410D-AFAA-9DADACC8176C}" srcOrd="0" destOrd="0" presId="urn:microsoft.com/office/officeart/2005/8/layout/vList3"/>
    <dgm:cxn modelId="{D1106834-7E21-42CD-82DA-030E9E858E34}" type="presOf" srcId="{F6B505F0-3342-4F45-9892-D5C48393F912}" destId="{EF6F0FEC-E3B4-41B9-9C8B-7AE7634E97B8}" srcOrd="0" destOrd="0" presId="urn:microsoft.com/office/officeart/2005/8/layout/vList3"/>
    <dgm:cxn modelId="{FE02AD01-5659-4847-AA4C-18389EF2E63F}" type="presParOf" srcId="{6771C388-40CC-410D-AFAA-9DADACC8176C}" destId="{7B598F2E-6EA8-4617-A981-209EDCA7FA27}" srcOrd="0" destOrd="0" presId="urn:microsoft.com/office/officeart/2005/8/layout/vList3"/>
    <dgm:cxn modelId="{300B7283-5F81-4882-A5EB-F235961B957C}" type="presParOf" srcId="{7B598F2E-6EA8-4617-A981-209EDCA7FA27}" destId="{450BA9E0-097B-4D34-864B-82D058D92D36}" srcOrd="0" destOrd="0" presId="urn:microsoft.com/office/officeart/2005/8/layout/vList3"/>
    <dgm:cxn modelId="{17522B7B-287C-47B8-A3CF-9A608FD92997}" type="presParOf" srcId="{7B598F2E-6EA8-4617-A981-209EDCA7FA27}" destId="{EF6F0FEC-E3B4-41B9-9C8B-7AE7634E97B8}" srcOrd="1" destOrd="0" presId="urn:microsoft.com/office/officeart/2005/8/layout/vList3"/>
    <dgm:cxn modelId="{253BAA55-DA43-4191-8380-4A7388309441}" type="presParOf" srcId="{6771C388-40CC-410D-AFAA-9DADACC8176C}" destId="{AB3F66E9-EC93-4100-AF3A-029B16BA86A4}" srcOrd="1" destOrd="0" presId="urn:microsoft.com/office/officeart/2005/8/layout/vList3"/>
    <dgm:cxn modelId="{CF05FED0-05C4-439C-8812-E1F498DD2D6D}" type="presParOf" srcId="{6771C388-40CC-410D-AFAA-9DADACC8176C}" destId="{97C09B65-474C-4B2E-B488-B19D4F50B00C}" srcOrd="2" destOrd="0" presId="urn:microsoft.com/office/officeart/2005/8/layout/vList3"/>
    <dgm:cxn modelId="{FD63C784-523E-4772-8680-04343B941940}" type="presParOf" srcId="{97C09B65-474C-4B2E-B488-B19D4F50B00C}" destId="{95393263-7980-4875-8FEA-3114F34BEA49}" srcOrd="0" destOrd="0" presId="urn:microsoft.com/office/officeart/2005/8/layout/vList3"/>
    <dgm:cxn modelId="{C21ADE4B-37CE-454A-BB56-353DF4FDE620}" type="presParOf" srcId="{97C09B65-474C-4B2E-B488-B19D4F50B00C}" destId="{EE9D2F20-4087-48F3-A813-670F098E4FC3}" srcOrd="1" destOrd="0" presId="urn:microsoft.com/office/officeart/2005/8/layout/vList3"/>
    <dgm:cxn modelId="{68405F65-105D-4D65-8B79-BEB3705E880E}" type="presParOf" srcId="{6771C388-40CC-410D-AFAA-9DADACC8176C}" destId="{929FF767-1061-4080-990F-5F22B4316CEC}" srcOrd="3" destOrd="0" presId="urn:microsoft.com/office/officeart/2005/8/layout/vList3"/>
    <dgm:cxn modelId="{645D5847-1900-4684-BE21-0A136D1889E1}" type="presParOf" srcId="{6771C388-40CC-410D-AFAA-9DADACC8176C}" destId="{ED5DD135-E534-4E36-AB04-7FDC9F027A76}" srcOrd="4" destOrd="0" presId="urn:microsoft.com/office/officeart/2005/8/layout/vList3"/>
    <dgm:cxn modelId="{AE290C63-6A7C-4271-846A-28595C85765D}" type="presParOf" srcId="{ED5DD135-E534-4E36-AB04-7FDC9F027A76}" destId="{F66F5796-72E3-4B03-AB68-6D7C99615F06}" srcOrd="0" destOrd="0" presId="urn:microsoft.com/office/officeart/2005/8/layout/vList3"/>
    <dgm:cxn modelId="{E9361AE2-4BF9-4887-A4C1-48BFE2E0420E}" type="presParOf" srcId="{ED5DD135-E534-4E36-AB04-7FDC9F027A76}" destId="{F5B1B61E-3D93-4709-B7B2-0CED9FDD2E93}" srcOrd="1" destOrd="0" presId="urn:microsoft.com/office/officeart/2005/8/layout/vList3"/>
    <dgm:cxn modelId="{E9CAD8DF-F4B1-4007-BFCE-DECB526505E8}" type="presParOf" srcId="{6771C388-40CC-410D-AFAA-9DADACC8176C}" destId="{BC0A6C54-474E-438F-BF50-7B0EC7F5B27B}" srcOrd="5" destOrd="0" presId="urn:microsoft.com/office/officeart/2005/8/layout/vList3"/>
    <dgm:cxn modelId="{0691DC01-03FF-460E-9441-AEDA15963F82}" type="presParOf" srcId="{6771C388-40CC-410D-AFAA-9DADACC8176C}" destId="{48670160-F49E-464A-B184-6DE532C4BE7C}" srcOrd="6" destOrd="0" presId="urn:microsoft.com/office/officeart/2005/8/layout/vList3"/>
    <dgm:cxn modelId="{3EEE6462-1D56-4C44-8D33-A7CB3811E598}" type="presParOf" srcId="{48670160-F49E-464A-B184-6DE532C4BE7C}" destId="{D367BD5C-EB6C-49D9-A31E-DF4048E5FA3D}" srcOrd="0" destOrd="0" presId="urn:microsoft.com/office/officeart/2005/8/layout/vList3"/>
    <dgm:cxn modelId="{15D22ABA-A4B9-49DC-ADD6-61C6BEAC4616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Експерт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Товарознавець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Фахівець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Дієтолог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EF8AB2-B8BF-4338-90DA-1120AC2D54EB}" type="presOf" srcId="{3BABC7C6-384E-4952-A112-81595996EBBC}" destId="{F5B1B61E-3D93-4709-B7B2-0CED9FDD2E93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6CE7279D-9406-4D2F-970A-B321B451D3C0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5628DD3C-9D13-4AC9-ACA5-DFCA8C6C1FFA}" type="presOf" srcId="{F6B505F0-3342-4F45-9892-D5C48393F912}" destId="{EF6F0FEC-E3B4-41B9-9C8B-7AE7634E97B8}" srcOrd="0" destOrd="0" presId="urn:microsoft.com/office/officeart/2005/8/layout/vList3"/>
    <dgm:cxn modelId="{70044191-183D-473A-ADA1-39C490DB71F1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B7A6F47B-3581-4C3B-BC0D-A20E4F539A3B}" type="presOf" srcId="{5CC85F0E-0391-48BB-B97C-F5D774D1DD4D}" destId="{EFC601FB-EE5A-4118-897C-0807DB98F940}" srcOrd="0" destOrd="0" presId="urn:microsoft.com/office/officeart/2005/8/layout/vList3"/>
    <dgm:cxn modelId="{5EB6AA0E-0483-439D-B09B-66658863734D}" type="presParOf" srcId="{6771C388-40CC-410D-AFAA-9DADACC8176C}" destId="{7B598F2E-6EA8-4617-A981-209EDCA7FA27}" srcOrd="0" destOrd="0" presId="urn:microsoft.com/office/officeart/2005/8/layout/vList3"/>
    <dgm:cxn modelId="{72A1FE6C-DACB-4552-A183-34782C46AF0D}" type="presParOf" srcId="{7B598F2E-6EA8-4617-A981-209EDCA7FA27}" destId="{450BA9E0-097B-4D34-864B-82D058D92D36}" srcOrd="0" destOrd="0" presId="urn:microsoft.com/office/officeart/2005/8/layout/vList3"/>
    <dgm:cxn modelId="{523C4F34-C1CD-47DE-B728-1AE200638379}" type="presParOf" srcId="{7B598F2E-6EA8-4617-A981-209EDCA7FA27}" destId="{EF6F0FEC-E3B4-41B9-9C8B-7AE7634E97B8}" srcOrd="1" destOrd="0" presId="urn:microsoft.com/office/officeart/2005/8/layout/vList3"/>
    <dgm:cxn modelId="{B2CF6482-69E3-4840-AC5A-DBC1A2EA559A}" type="presParOf" srcId="{6771C388-40CC-410D-AFAA-9DADACC8176C}" destId="{AB3F66E9-EC93-4100-AF3A-029B16BA86A4}" srcOrd="1" destOrd="0" presId="urn:microsoft.com/office/officeart/2005/8/layout/vList3"/>
    <dgm:cxn modelId="{1F296AAD-B776-4EE4-9BD3-04564275B823}" type="presParOf" srcId="{6771C388-40CC-410D-AFAA-9DADACC8176C}" destId="{97C09B65-474C-4B2E-B488-B19D4F50B00C}" srcOrd="2" destOrd="0" presId="urn:microsoft.com/office/officeart/2005/8/layout/vList3"/>
    <dgm:cxn modelId="{9A7DC8BE-35C1-4015-9FCF-9643CCDF3F75}" type="presParOf" srcId="{97C09B65-474C-4B2E-B488-B19D4F50B00C}" destId="{95393263-7980-4875-8FEA-3114F34BEA49}" srcOrd="0" destOrd="0" presId="urn:microsoft.com/office/officeart/2005/8/layout/vList3"/>
    <dgm:cxn modelId="{7C1F590D-6133-442D-9EED-DECAD52FC4E3}" type="presParOf" srcId="{97C09B65-474C-4B2E-B488-B19D4F50B00C}" destId="{EE9D2F20-4087-48F3-A813-670F098E4FC3}" srcOrd="1" destOrd="0" presId="urn:microsoft.com/office/officeart/2005/8/layout/vList3"/>
    <dgm:cxn modelId="{BA72BA4C-E3E6-48C6-95F2-063604AB58D7}" type="presParOf" srcId="{6771C388-40CC-410D-AFAA-9DADACC8176C}" destId="{929FF767-1061-4080-990F-5F22B4316CEC}" srcOrd="3" destOrd="0" presId="urn:microsoft.com/office/officeart/2005/8/layout/vList3"/>
    <dgm:cxn modelId="{01800841-696E-4127-A2FB-47E44BF6CF31}" type="presParOf" srcId="{6771C388-40CC-410D-AFAA-9DADACC8176C}" destId="{ED5DD135-E534-4E36-AB04-7FDC9F027A76}" srcOrd="4" destOrd="0" presId="urn:microsoft.com/office/officeart/2005/8/layout/vList3"/>
    <dgm:cxn modelId="{982C2231-0303-4485-B7C0-5A35E0512DEA}" type="presParOf" srcId="{ED5DD135-E534-4E36-AB04-7FDC9F027A76}" destId="{F66F5796-72E3-4B03-AB68-6D7C99615F06}" srcOrd="0" destOrd="0" presId="urn:microsoft.com/office/officeart/2005/8/layout/vList3"/>
    <dgm:cxn modelId="{C3EA5EF5-6887-443E-8B8E-D4FBE6931E86}" type="presParOf" srcId="{ED5DD135-E534-4E36-AB04-7FDC9F027A76}" destId="{F5B1B61E-3D93-4709-B7B2-0CED9FDD2E93}" srcOrd="1" destOrd="0" presId="urn:microsoft.com/office/officeart/2005/8/layout/vList3"/>
    <dgm:cxn modelId="{9D472276-33FC-40E1-AA5F-F77A2ACF71EE}" type="presParOf" srcId="{6771C388-40CC-410D-AFAA-9DADACC8176C}" destId="{BC0A6C54-474E-438F-BF50-7B0EC7F5B27B}" srcOrd="5" destOrd="0" presId="urn:microsoft.com/office/officeart/2005/8/layout/vList3"/>
    <dgm:cxn modelId="{9AF4C2F2-B8BC-425C-A34B-00C4215D5DB3}" type="presParOf" srcId="{6771C388-40CC-410D-AFAA-9DADACC8176C}" destId="{48670160-F49E-464A-B184-6DE532C4BE7C}" srcOrd="6" destOrd="0" presId="urn:microsoft.com/office/officeart/2005/8/layout/vList3"/>
    <dgm:cxn modelId="{4786B2F8-1317-4DB2-A53A-C1025E149ECC}" type="presParOf" srcId="{48670160-F49E-464A-B184-6DE532C4BE7C}" destId="{D367BD5C-EB6C-49D9-A31E-DF4048E5FA3D}" srcOrd="0" destOrd="0" presId="urn:microsoft.com/office/officeart/2005/8/layout/vList3"/>
    <dgm:cxn modelId="{2B540756-9A49-4398-B109-DC90EDB00AE2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Телефоніст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Телеведучий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Оператор зв’язку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Парламентер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672719-0487-4706-BC64-663357B3B7E7}" type="presOf" srcId="{F6B505F0-3342-4F45-9892-D5C48393F912}" destId="{EF6F0FEC-E3B4-41B9-9C8B-7AE7634E97B8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C2B94593-668A-4832-A322-510669237841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D2110052-F7A6-477A-BF12-F6C62DFF7144}" type="presOf" srcId="{3BABC7C6-384E-4952-A112-81595996EBBC}" destId="{F5B1B61E-3D93-4709-B7B2-0CED9FDD2E9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B98C66A2-7F78-4AA1-98E2-8C0575C0DE5E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0BEFCA33-0A23-42EA-AA2E-0F5E2E9227BC}" type="presOf" srcId="{5CC85F0E-0391-48BB-B97C-F5D774D1DD4D}" destId="{EFC601FB-EE5A-4118-897C-0807DB98F940}" srcOrd="0" destOrd="0" presId="urn:microsoft.com/office/officeart/2005/8/layout/vList3"/>
    <dgm:cxn modelId="{724858C7-1914-4BCA-BC29-FF09A1EBC37F}" type="presParOf" srcId="{6771C388-40CC-410D-AFAA-9DADACC8176C}" destId="{7B598F2E-6EA8-4617-A981-209EDCA7FA27}" srcOrd="0" destOrd="0" presId="urn:microsoft.com/office/officeart/2005/8/layout/vList3"/>
    <dgm:cxn modelId="{B882EEC6-7DF3-4DF9-BB8C-6A187D1E3D35}" type="presParOf" srcId="{7B598F2E-6EA8-4617-A981-209EDCA7FA27}" destId="{450BA9E0-097B-4D34-864B-82D058D92D36}" srcOrd="0" destOrd="0" presId="urn:microsoft.com/office/officeart/2005/8/layout/vList3"/>
    <dgm:cxn modelId="{6A1EAA67-BD76-46A8-98A2-B762C1AE26EB}" type="presParOf" srcId="{7B598F2E-6EA8-4617-A981-209EDCA7FA27}" destId="{EF6F0FEC-E3B4-41B9-9C8B-7AE7634E97B8}" srcOrd="1" destOrd="0" presId="urn:microsoft.com/office/officeart/2005/8/layout/vList3"/>
    <dgm:cxn modelId="{7191BD1C-07F9-4B49-81B5-5CEE576D9EDC}" type="presParOf" srcId="{6771C388-40CC-410D-AFAA-9DADACC8176C}" destId="{AB3F66E9-EC93-4100-AF3A-029B16BA86A4}" srcOrd="1" destOrd="0" presId="urn:microsoft.com/office/officeart/2005/8/layout/vList3"/>
    <dgm:cxn modelId="{342B87E4-8CF6-490E-B908-A2D5CEBE08B3}" type="presParOf" srcId="{6771C388-40CC-410D-AFAA-9DADACC8176C}" destId="{97C09B65-474C-4B2E-B488-B19D4F50B00C}" srcOrd="2" destOrd="0" presId="urn:microsoft.com/office/officeart/2005/8/layout/vList3"/>
    <dgm:cxn modelId="{1ED17E7B-4A89-44A5-BC45-F38B3B210280}" type="presParOf" srcId="{97C09B65-474C-4B2E-B488-B19D4F50B00C}" destId="{95393263-7980-4875-8FEA-3114F34BEA49}" srcOrd="0" destOrd="0" presId="urn:microsoft.com/office/officeart/2005/8/layout/vList3"/>
    <dgm:cxn modelId="{055BA425-FA15-420C-AA46-DA4E0AE8E08C}" type="presParOf" srcId="{97C09B65-474C-4B2E-B488-B19D4F50B00C}" destId="{EE9D2F20-4087-48F3-A813-670F098E4FC3}" srcOrd="1" destOrd="0" presId="urn:microsoft.com/office/officeart/2005/8/layout/vList3"/>
    <dgm:cxn modelId="{F96569B5-52BF-4FBA-B4A1-9ACF40C2D956}" type="presParOf" srcId="{6771C388-40CC-410D-AFAA-9DADACC8176C}" destId="{929FF767-1061-4080-990F-5F22B4316CEC}" srcOrd="3" destOrd="0" presId="urn:microsoft.com/office/officeart/2005/8/layout/vList3"/>
    <dgm:cxn modelId="{FAB2E99B-0488-498C-BD40-DADBA7B6512F}" type="presParOf" srcId="{6771C388-40CC-410D-AFAA-9DADACC8176C}" destId="{ED5DD135-E534-4E36-AB04-7FDC9F027A76}" srcOrd="4" destOrd="0" presId="urn:microsoft.com/office/officeart/2005/8/layout/vList3"/>
    <dgm:cxn modelId="{1B1F70D5-192F-4F8E-AF44-C6C53787571E}" type="presParOf" srcId="{ED5DD135-E534-4E36-AB04-7FDC9F027A76}" destId="{F66F5796-72E3-4B03-AB68-6D7C99615F06}" srcOrd="0" destOrd="0" presId="urn:microsoft.com/office/officeart/2005/8/layout/vList3"/>
    <dgm:cxn modelId="{02B04976-8ADF-43CF-AB4B-377670A860B2}" type="presParOf" srcId="{ED5DD135-E534-4E36-AB04-7FDC9F027A76}" destId="{F5B1B61E-3D93-4709-B7B2-0CED9FDD2E93}" srcOrd="1" destOrd="0" presId="urn:microsoft.com/office/officeart/2005/8/layout/vList3"/>
    <dgm:cxn modelId="{FE4C15AA-9618-45AD-BE5A-B9CA0B69744F}" type="presParOf" srcId="{6771C388-40CC-410D-AFAA-9DADACC8176C}" destId="{BC0A6C54-474E-438F-BF50-7B0EC7F5B27B}" srcOrd="5" destOrd="0" presId="urn:microsoft.com/office/officeart/2005/8/layout/vList3"/>
    <dgm:cxn modelId="{7383D106-F0D7-484E-B47E-EF8373467ED0}" type="presParOf" srcId="{6771C388-40CC-410D-AFAA-9DADACC8176C}" destId="{48670160-F49E-464A-B184-6DE532C4BE7C}" srcOrd="6" destOrd="0" presId="urn:microsoft.com/office/officeart/2005/8/layout/vList3"/>
    <dgm:cxn modelId="{4EFE2636-ECAD-4C5C-82A4-BB0B890894E9}" type="presParOf" srcId="{48670160-F49E-464A-B184-6DE532C4BE7C}" destId="{D367BD5C-EB6C-49D9-A31E-DF4048E5FA3D}" srcOrd="0" destOrd="0" presId="urn:microsoft.com/office/officeart/2005/8/layout/vList3"/>
    <dgm:cxn modelId="{B3EFFD84-814F-4DAC-92D8-E1659898B855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Телефоніст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Телеведучий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Оператор зв’язку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Парламентер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C9FD4CC8-B298-4E32-99C9-D92606977C6F}" type="presOf" srcId="{3BABC7C6-384E-4952-A112-81595996EBBC}" destId="{F5B1B61E-3D93-4709-B7B2-0CED9FDD2E93}" srcOrd="0" destOrd="0" presId="urn:microsoft.com/office/officeart/2005/8/layout/vList3"/>
    <dgm:cxn modelId="{71F30656-F5BC-4098-9B72-AA196083F43E}" type="presOf" srcId="{F6B505F0-3342-4F45-9892-D5C48393F912}" destId="{EF6F0FEC-E3B4-41B9-9C8B-7AE7634E97B8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6C4D755B-FE29-4196-A133-2F84D8B45877}" type="presOf" srcId="{5CC85F0E-0391-48BB-B97C-F5D774D1DD4D}" destId="{EFC601FB-EE5A-4118-897C-0807DB98F940}" srcOrd="0" destOrd="0" presId="urn:microsoft.com/office/officeart/2005/8/layout/vList3"/>
    <dgm:cxn modelId="{B689E9A5-EA61-4C83-A4DC-4207FAA5A264}" type="presOf" srcId="{3345BEAC-0177-482C-B78F-1A76C34041BC}" destId="{EE9D2F20-4087-48F3-A813-670F098E4FC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DF21F723-8DD3-448C-BDC4-51201CE6B0FE}" type="presOf" srcId="{9BBB1595-5F81-4631-A1E1-5EF4766B405C}" destId="{6771C388-40CC-410D-AFAA-9DADACC8176C}" srcOrd="0" destOrd="0" presId="urn:microsoft.com/office/officeart/2005/8/layout/vList3"/>
    <dgm:cxn modelId="{15A9C289-FD4B-4EAE-B587-623A9D1BE450}" type="presParOf" srcId="{6771C388-40CC-410D-AFAA-9DADACC8176C}" destId="{7B598F2E-6EA8-4617-A981-209EDCA7FA27}" srcOrd="0" destOrd="0" presId="urn:microsoft.com/office/officeart/2005/8/layout/vList3"/>
    <dgm:cxn modelId="{D6C156FD-37C1-45F4-96D6-563078108AAF}" type="presParOf" srcId="{7B598F2E-6EA8-4617-A981-209EDCA7FA27}" destId="{450BA9E0-097B-4D34-864B-82D058D92D36}" srcOrd="0" destOrd="0" presId="urn:microsoft.com/office/officeart/2005/8/layout/vList3"/>
    <dgm:cxn modelId="{F8132A1A-262F-4AF4-8E5D-B6EC0880314B}" type="presParOf" srcId="{7B598F2E-6EA8-4617-A981-209EDCA7FA27}" destId="{EF6F0FEC-E3B4-41B9-9C8B-7AE7634E97B8}" srcOrd="1" destOrd="0" presId="urn:microsoft.com/office/officeart/2005/8/layout/vList3"/>
    <dgm:cxn modelId="{455B2EBA-1DE9-4C82-9A66-E6E703BDAF6A}" type="presParOf" srcId="{6771C388-40CC-410D-AFAA-9DADACC8176C}" destId="{AB3F66E9-EC93-4100-AF3A-029B16BA86A4}" srcOrd="1" destOrd="0" presId="urn:microsoft.com/office/officeart/2005/8/layout/vList3"/>
    <dgm:cxn modelId="{A612AE9C-B22C-4B83-A91A-9698B7AC7E63}" type="presParOf" srcId="{6771C388-40CC-410D-AFAA-9DADACC8176C}" destId="{97C09B65-474C-4B2E-B488-B19D4F50B00C}" srcOrd="2" destOrd="0" presId="urn:microsoft.com/office/officeart/2005/8/layout/vList3"/>
    <dgm:cxn modelId="{B7EBE249-46CC-4A89-8F4D-3975CB4D9FCC}" type="presParOf" srcId="{97C09B65-474C-4B2E-B488-B19D4F50B00C}" destId="{95393263-7980-4875-8FEA-3114F34BEA49}" srcOrd="0" destOrd="0" presId="urn:microsoft.com/office/officeart/2005/8/layout/vList3"/>
    <dgm:cxn modelId="{B1F04AA1-3E23-4E5A-962A-33A7F4711064}" type="presParOf" srcId="{97C09B65-474C-4B2E-B488-B19D4F50B00C}" destId="{EE9D2F20-4087-48F3-A813-670F098E4FC3}" srcOrd="1" destOrd="0" presId="urn:microsoft.com/office/officeart/2005/8/layout/vList3"/>
    <dgm:cxn modelId="{EFCFDFD4-27D7-4E31-8A9B-32A710D65BFF}" type="presParOf" srcId="{6771C388-40CC-410D-AFAA-9DADACC8176C}" destId="{929FF767-1061-4080-990F-5F22B4316CEC}" srcOrd="3" destOrd="0" presId="urn:microsoft.com/office/officeart/2005/8/layout/vList3"/>
    <dgm:cxn modelId="{37747914-EF6D-413D-88D6-4840351554A1}" type="presParOf" srcId="{6771C388-40CC-410D-AFAA-9DADACC8176C}" destId="{ED5DD135-E534-4E36-AB04-7FDC9F027A76}" srcOrd="4" destOrd="0" presId="urn:microsoft.com/office/officeart/2005/8/layout/vList3"/>
    <dgm:cxn modelId="{88B37CFA-3B0F-4479-8432-C52FD5F66103}" type="presParOf" srcId="{ED5DD135-E534-4E36-AB04-7FDC9F027A76}" destId="{F66F5796-72E3-4B03-AB68-6D7C99615F06}" srcOrd="0" destOrd="0" presId="urn:microsoft.com/office/officeart/2005/8/layout/vList3"/>
    <dgm:cxn modelId="{CB960A4C-A643-4BE1-9C44-A0ED5F2DB997}" type="presParOf" srcId="{ED5DD135-E534-4E36-AB04-7FDC9F027A76}" destId="{F5B1B61E-3D93-4709-B7B2-0CED9FDD2E93}" srcOrd="1" destOrd="0" presId="urn:microsoft.com/office/officeart/2005/8/layout/vList3"/>
    <dgm:cxn modelId="{CB73F265-8EF4-429E-AF7D-A876DC35C1BC}" type="presParOf" srcId="{6771C388-40CC-410D-AFAA-9DADACC8176C}" destId="{BC0A6C54-474E-438F-BF50-7B0EC7F5B27B}" srcOrd="5" destOrd="0" presId="urn:microsoft.com/office/officeart/2005/8/layout/vList3"/>
    <dgm:cxn modelId="{50EFED20-42D8-4730-83AD-F1B8560ACD96}" type="presParOf" srcId="{6771C388-40CC-410D-AFAA-9DADACC8176C}" destId="{48670160-F49E-464A-B184-6DE532C4BE7C}" srcOrd="6" destOrd="0" presId="urn:microsoft.com/office/officeart/2005/8/layout/vList3"/>
    <dgm:cxn modelId="{F2472D94-062C-4954-AF3D-FECD7EAC94CF}" type="presParOf" srcId="{48670160-F49E-464A-B184-6DE532C4BE7C}" destId="{D367BD5C-EB6C-49D9-A31E-DF4048E5FA3D}" srcOrd="0" destOrd="0" presId="urn:microsoft.com/office/officeart/2005/8/layout/vList3"/>
    <dgm:cxn modelId="{87009B87-A6C2-4711-A297-617A321E2668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Чайник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Тітестер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Чаєзнавець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Чає-фахівець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58434ED1-8AF1-469F-8860-1FC6A649B917}" type="presOf" srcId="{3BABC7C6-384E-4952-A112-81595996EBBC}" destId="{F5B1B61E-3D93-4709-B7B2-0CED9FDD2E93}" srcOrd="0" destOrd="0" presId="urn:microsoft.com/office/officeart/2005/8/layout/vList3"/>
    <dgm:cxn modelId="{DBE28181-22BF-47E6-90E7-74E721B4159E}" type="presOf" srcId="{9BBB1595-5F81-4631-A1E1-5EF4766B405C}" destId="{6771C388-40CC-410D-AFAA-9DADACC8176C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2FDC4C33-DEBE-43D7-8624-9C375F1D1078}" type="presOf" srcId="{3345BEAC-0177-482C-B78F-1A76C34041BC}" destId="{EE9D2F20-4087-48F3-A813-670F098E4FC3}" srcOrd="0" destOrd="0" presId="urn:microsoft.com/office/officeart/2005/8/layout/vList3"/>
    <dgm:cxn modelId="{42804AB6-C45F-4FFE-B874-CA49CE41CFAE}" type="presOf" srcId="{F6B505F0-3342-4F45-9892-D5C48393F912}" destId="{EF6F0FEC-E3B4-41B9-9C8B-7AE7634E97B8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921DF441-275E-4815-A9DD-BA34B0550E4C}" type="presOf" srcId="{5CC85F0E-0391-48BB-B97C-F5D774D1DD4D}" destId="{EFC601FB-EE5A-4118-897C-0807DB98F940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29FD45F5-2358-4324-B168-12E0C0ECB382}" type="presParOf" srcId="{6771C388-40CC-410D-AFAA-9DADACC8176C}" destId="{7B598F2E-6EA8-4617-A981-209EDCA7FA27}" srcOrd="0" destOrd="0" presId="urn:microsoft.com/office/officeart/2005/8/layout/vList3"/>
    <dgm:cxn modelId="{02494500-0DB5-4B41-A884-0ADB07CAC9F7}" type="presParOf" srcId="{7B598F2E-6EA8-4617-A981-209EDCA7FA27}" destId="{450BA9E0-097B-4D34-864B-82D058D92D36}" srcOrd="0" destOrd="0" presId="urn:microsoft.com/office/officeart/2005/8/layout/vList3"/>
    <dgm:cxn modelId="{7B7B3194-98A4-47B7-8DF7-DF09E4F8F757}" type="presParOf" srcId="{7B598F2E-6EA8-4617-A981-209EDCA7FA27}" destId="{EF6F0FEC-E3B4-41B9-9C8B-7AE7634E97B8}" srcOrd="1" destOrd="0" presId="urn:microsoft.com/office/officeart/2005/8/layout/vList3"/>
    <dgm:cxn modelId="{81C9CAEB-2F90-41E6-A8F5-8FA3E051DD86}" type="presParOf" srcId="{6771C388-40CC-410D-AFAA-9DADACC8176C}" destId="{AB3F66E9-EC93-4100-AF3A-029B16BA86A4}" srcOrd="1" destOrd="0" presId="urn:microsoft.com/office/officeart/2005/8/layout/vList3"/>
    <dgm:cxn modelId="{A49A5A64-13BC-4C30-89C4-C0D13571AA5B}" type="presParOf" srcId="{6771C388-40CC-410D-AFAA-9DADACC8176C}" destId="{97C09B65-474C-4B2E-B488-B19D4F50B00C}" srcOrd="2" destOrd="0" presId="urn:microsoft.com/office/officeart/2005/8/layout/vList3"/>
    <dgm:cxn modelId="{E2D3B024-C964-45EB-8AB3-EEFFA5B08A5F}" type="presParOf" srcId="{97C09B65-474C-4B2E-B488-B19D4F50B00C}" destId="{95393263-7980-4875-8FEA-3114F34BEA49}" srcOrd="0" destOrd="0" presId="urn:microsoft.com/office/officeart/2005/8/layout/vList3"/>
    <dgm:cxn modelId="{05A107F6-6F00-4DD4-A83C-F0D1DC7AE07B}" type="presParOf" srcId="{97C09B65-474C-4B2E-B488-B19D4F50B00C}" destId="{EE9D2F20-4087-48F3-A813-670F098E4FC3}" srcOrd="1" destOrd="0" presId="urn:microsoft.com/office/officeart/2005/8/layout/vList3"/>
    <dgm:cxn modelId="{F869E466-C022-4D66-A817-59F522E14C2B}" type="presParOf" srcId="{6771C388-40CC-410D-AFAA-9DADACC8176C}" destId="{929FF767-1061-4080-990F-5F22B4316CEC}" srcOrd="3" destOrd="0" presId="urn:microsoft.com/office/officeart/2005/8/layout/vList3"/>
    <dgm:cxn modelId="{C65B3C04-2683-43BB-B356-9573BD5928E8}" type="presParOf" srcId="{6771C388-40CC-410D-AFAA-9DADACC8176C}" destId="{ED5DD135-E534-4E36-AB04-7FDC9F027A76}" srcOrd="4" destOrd="0" presId="urn:microsoft.com/office/officeart/2005/8/layout/vList3"/>
    <dgm:cxn modelId="{E03080FB-B7D8-49E3-9143-E5CD5DAF0AE3}" type="presParOf" srcId="{ED5DD135-E534-4E36-AB04-7FDC9F027A76}" destId="{F66F5796-72E3-4B03-AB68-6D7C99615F06}" srcOrd="0" destOrd="0" presId="urn:microsoft.com/office/officeart/2005/8/layout/vList3"/>
    <dgm:cxn modelId="{AA7D155E-3EFD-4A3C-AFC5-2C31C52CAEDC}" type="presParOf" srcId="{ED5DD135-E534-4E36-AB04-7FDC9F027A76}" destId="{F5B1B61E-3D93-4709-B7B2-0CED9FDD2E93}" srcOrd="1" destOrd="0" presId="urn:microsoft.com/office/officeart/2005/8/layout/vList3"/>
    <dgm:cxn modelId="{A0BF4083-8B21-4136-BEB1-662BABD54D0F}" type="presParOf" srcId="{6771C388-40CC-410D-AFAA-9DADACC8176C}" destId="{BC0A6C54-474E-438F-BF50-7B0EC7F5B27B}" srcOrd="5" destOrd="0" presId="urn:microsoft.com/office/officeart/2005/8/layout/vList3"/>
    <dgm:cxn modelId="{37B53B0F-313B-43F9-A6EE-C835213841B4}" type="presParOf" srcId="{6771C388-40CC-410D-AFAA-9DADACC8176C}" destId="{48670160-F49E-464A-B184-6DE532C4BE7C}" srcOrd="6" destOrd="0" presId="urn:microsoft.com/office/officeart/2005/8/layout/vList3"/>
    <dgm:cxn modelId="{F9D84359-A61C-4D4D-94DB-909C57FD5C80}" type="presParOf" srcId="{48670160-F49E-464A-B184-6DE532C4BE7C}" destId="{D367BD5C-EB6C-49D9-A31E-DF4048E5FA3D}" srcOrd="0" destOrd="0" presId="urn:microsoft.com/office/officeart/2005/8/layout/vList3"/>
    <dgm:cxn modelId="{20AE3DBF-CA28-4F9E-99DB-297614CD9246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Сантехнік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Легат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Грабіжник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Ювелір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96598B65-7FE9-4F1D-B1DB-2CCED8602059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FA3FA800-9E09-4DE4-854D-3A649B9DBF80}" type="presOf" srcId="{9BBB1595-5F81-4631-A1E1-5EF4766B405C}" destId="{6771C388-40CC-410D-AFAA-9DADACC8176C}" srcOrd="0" destOrd="0" presId="urn:microsoft.com/office/officeart/2005/8/layout/vList3"/>
    <dgm:cxn modelId="{9508D84C-3ABF-4340-AA45-2FBBB6AFD9E2}" type="presOf" srcId="{3BABC7C6-384E-4952-A112-81595996EBBC}" destId="{F5B1B61E-3D93-4709-B7B2-0CED9FDD2E93}" srcOrd="0" destOrd="0" presId="urn:microsoft.com/office/officeart/2005/8/layout/vList3"/>
    <dgm:cxn modelId="{0C920925-C37C-4C35-9D11-866C91B5D95E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E8289EA1-7B0A-4145-8294-03FA7F5B8580}" type="presOf" srcId="{5CC85F0E-0391-48BB-B97C-F5D774D1DD4D}" destId="{EFC601FB-EE5A-4118-897C-0807DB98F940}" srcOrd="0" destOrd="0" presId="urn:microsoft.com/office/officeart/2005/8/layout/vList3"/>
    <dgm:cxn modelId="{1F43C0DB-62E4-486A-BDA9-F84FCD1950E8}" type="presParOf" srcId="{6771C388-40CC-410D-AFAA-9DADACC8176C}" destId="{7B598F2E-6EA8-4617-A981-209EDCA7FA27}" srcOrd="0" destOrd="0" presId="urn:microsoft.com/office/officeart/2005/8/layout/vList3"/>
    <dgm:cxn modelId="{2E1E9670-0F18-4A4F-BA86-A1FB74672CFD}" type="presParOf" srcId="{7B598F2E-6EA8-4617-A981-209EDCA7FA27}" destId="{450BA9E0-097B-4D34-864B-82D058D92D36}" srcOrd="0" destOrd="0" presId="urn:microsoft.com/office/officeart/2005/8/layout/vList3"/>
    <dgm:cxn modelId="{4E2D312F-1559-4569-AD67-CCF4C55685ED}" type="presParOf" srcId="{7B598F2E-6EA8-4617-A981-209EDCA7FA27}" destId="{EF6F0FEC-E3B4-41B9-9C8B-7AE7634E97B8}" srcOrd="1" destOrd="0" presId="urn:microsoft.com/office/officeart/2005/8/layout/vList3"/>
    <dgm:cxn modelId="{08E548C6-5A8F-4ABB-A93D-D3DF3ED6F186}" type="presParOf" srcId="{6771C388-40CC-410D-AFAA-9DADACC8176C}" destId="{AB3F66E9-EC93-4100-AF3A-029B16BA86A4}" srcOrd="1" destOrd="0" presId="urn:microsoft.com/office/officeart/2005/8/layout/vList3"/>
    <dgm:cxn modelId="{4679D642-916B-484B-929D-1004D2C3FF2A}" type="presParOf" srcId="{6771C388-40CC-410D-AFAA-9DADACC8176C}" destId="{97C09B65-474C-4B2E-B488-B19D4F50B00C}" srcOrd="2" destOrd="0" presId="urn:microsoft.com/office/officeart/2005/8/layout/vList3"/>
    <dgm:cxn modelId="{E851AA08-88EA-4B31-A692-88FD2C7AD161}" type="presParOf" srcId="{97C09B65-474C-4B2E-B488-B19D4F50B00C}" destId="{95393263-7980-4875-8FEA-3114F34BEA49}" srcOrd="0" destOrd="0" presId="urn:microsoft.com/office/officeart/2005/8/layout/vList3"/>
    <dgm:cxn modelId="{C8329620-F519-49BD-8E2B-E35028D15516}" type="presParOf" srcId="{97C09B65-474C-4B2E-B488-B19D4F50B00C}" destId="{EE9D2F20-4087-48F3-A813-670F098E4FC3}" srcOrd="1" destOrd="0" presId="urn:microsoft.com/office/officeart/2005/8/layout/vList3"/>
    <dgm:cxn modelId="{81072C5B-EC3A-4348-A0FA-782A25314AE3}" type="presParOf" srcId="{6771C388-40CC-410D-AFAA-9DADACC8176C}" destId="{929FF767-1061-4080-990F-5F22B4316CEC}" srcOrd="3" destOrd="0" presId="urn:microsoft.com/office/officeart/2005/8/layout/vList3"/>
    <dgm:cxn modelId="{C03E379E-C299-4FD9-91A6-2207C8396237}" type="presParOf" srcId="{6771C388-40CC-410D-AFAA-9DADACC8176C}" destId="{ED5DD135-E534-4E36-AB04-7FDC9F027A76}" srcOrd="4" destOrd="0" presId="urn:microsoft.com/office/officeart/2005/8/layout/vList3"/>
    <dgm:cxn modelId="{7F47F8A8-19BD-48BE-BAEA-B7E0B8172FD6}" type="presParOf" srcId="{ED5DD135-E534-4E36-AB04-7FDC9F027A76}" destId="{F66F5796-72E3-4B03-AB68-6D7C99615F06}" srcOrd="0" destOrd="0" presId="urn:microsoft.com/office/officeart/2005/8/layout/vList3"/>
    <dgm:cxn modelId="{4312C5AB-49BB-466D-A9BB-2358FC4088C0}" type="presParOf" srcId="{ED5DD135-E534-4E36-AB04-7FDC9F027A76}" destId="{F5B1B61E-3D93-4709-B7B2-0CED9FDD2E93}" srcOrd="1" destOrd="0" presId="urn:microsoft.com/office/officeart/2005/8/layout/vList3"/>
    <dgm:cxn modelId="{DCE76F44-4DA3-4369-B983-31F8F7C3FBB4}" type="presParOf" srcId="{6771C388-40CC-410D-AFAA-9DADACC8176C}" destId="{BC0A6C54-474E-438F-BF50-7B0EC7F5B27B}" srcOrd="5" destOrd="0" presId="urn:microsoft.com/office/officeart/2005/8/layout/vList3"/>
    <dgm:cxn modelId="{EC97E888-DC45-4532-AC57-45185F9B02B4}" type="presParOf" srcId="{6771C388-40CC-410D-AFAA-9DADACC8176C}" destId="{48670160-F49E-464A-B184-6DE532C4BE7C}" srcOrd="6" destOrd="0" presId="urn:microsoft.com/office/officeart/2005/8/layout/vList3"/>
    <dgm:cxn modelId="{30B93746-F7BD-4208-A5D5-3DC48079BC6B}" type="presParOf" srcId="{48670160-F49E-464A-B184-6DE532C4BE7C}" destId="{D367BD5C-EB6C-49D9-A31E-DF4048E5FA3D}" srcOrd="0" destOrd="0" presId="urn:microsoft.com/office/officeart/2005/8/layout/vList3"/>
    <dgm:cxn modelId="{121D503F-6648-42C9-AD2C-B872D0E28587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Чайник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Тітестер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Чаєзнавець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Чає-фахівець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64C47A-E2FB-4C0B-B194-B4B3A64A090D}" type="presOf" srcId="{3345BEAC-0177-482C-B78F-1A76C34041BC}" destId="{EE9D2F20-4087-48F3-A813-670F098E4FC3}" srcOrd="0" destOrd="0" presId="urn:microsoft.com/office/officeart/2005/8/layout/vList3"/>
    <dgm:cxn modelId="{274B30D2-FA2D-41FE-84E9-FF500D3772AA}" type="presOf" srcId="{5CC85F0E-0391-48BB-B97C-F5D774D1DD4D}" destId="{EFC601FB-EE5A-4118-897C-0807DB98F940}" srcOrd="0" destOrd="0" presId="urn:microsoft.com/office/officeart/2005/8/layout/vList3"/>
    <dgm:cxn modelId="{AFA07D2A-E52F-42A4-9F11-FDA2773A9884}" type="presOf" srcId="{9BBB1595-5F81-4631-A1E1-5EF4766B405C}" destId="{6771C388-40CC-410D-AFAA-9DADACC8176C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11C364DA-4E40-4751-8E6C-FC141C94424D}" type="presOf" srcId="{F6B505F0-3342-4F45-9892-D5C48393F912}" destId="{EF6F0FEC-E3B4-41B9-9C8B-7AE7634E97B8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A941780F-AC7D-4812-A131-25E77C302D32}" type="presOf" srcId="{3BABC7C6-384E-4952-A112-81595996EBBC}" destId="{F5B1B61E-3D93-4709-B7B2-0CED9FDD2E9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9B632CF5-10EF-4E3C-9ABA-02E3FA085F25}" type="presParOf" srcId="{6771C388-40CC-410D-AFAA-9DADACC8176C}" destId="{7B598F2E-6EA8-4617-A981-209EDCA7FA27}" srcOrd="0" destOrd="0" presId="urn:microsoft.com/office/officeart/2005/8/layout/vList3"/>
    <dgm:cxn modelId="{8D350992-1195-436E-B511-7D167119CBEE}" type="presParOf" srcId="{7B598F2E-6EA8-4617-A981-209EDCA7FA27}" destId="{450BA9E0-097B-4D34-864B-82D058D92D36}" srcOrd="0" destOrd="0" presId="urn:microsoft.com/office/officeart/2005/8/layout/vList3"/>
    <dgm:cxn modelId="{651E4D9E-14A0-4550-920F-EE0A859E4E8C}" type="presParOf" srcId="{7B598F2E-6EA8-4617-A981-209EDCA7FA27}" destId="{EF6F0FEC-E3B4-41B9-9C8B-7AE7634E97B8}" srcOrd="1" destOrd="0" presId="urn:microsoft.com/office/officeart/2005/8/layout/vList3"/>
    <dgm:cxn modelId="{20AA147B-8488-483D-99FD-57B82550BFD1}" type="presParOf" srcId="{6771C388-40CC-410D-AFAA-9DADACC8176C}" destId="{AB3F66E9-EC93-4100-AF3A-029B16BA86A4}" srcOrd="1" destOrd="0" presId="urn:microsoft.com/office/officeart/2005/8/layout/vList3"/>
    <dgm:cxn modelId="{2738789F-C196-49E1-AFB8-72C9AE74D7A3}" type="presParOf" srcId="{6771C388-40CC-410D-AFAA-9DADACC8176C}" destId="{97C09B65-474C-4B2E-B488-B19D4F50B00C}" srcOrd="2" destOrd="0" presId="urn:microsoft.com/office/officeart/2005/8/layout/vList3"/>
    <dgm:cxn modelId="{5A7B638B-FFD8-425B-A8BE-860145E0BD51}" type="presParOf" srcId="{97C09B65-474C-4B2E-B488-B19D4F50B00C}" destId="{95393263-7980-4875-8FEA-3114F34BEA49}" srcOrd="0" destOrd="0" presId="urn:microsoft.com/office/officeart/2005/8/layout/vList3"/>
    <dgm:cxn modelId="{5E5A80AE-6630-442E-8B9A-53325AA9EB55}" type="presParOf" srcId="{97C09B65-474C-4B2E-B488-B19D4F50B00C}" destId="{EE9D2F20-4087-48F3-A813-670F098E4FC3}" srcOrd="1" destOrd="0" presId="urn:microsoft.com/office/officeart/2005/8/layout/vList3"/>
    <dgm:cxn modelId="{2EE56B7B-9717-49EF-AE81-82BFB2924FB9}" type="presParOf" srcId="{6771C388-40CC-410D-AFAA-9DADACC8176C}" destId="{929FF767-1061-4080-990F-5F22B4316CEC}" srcOrd="3" destOrd="0" presId="urn:microsoft.com/office/officeart/2005/8/layout/vList3"/>
    <dgm:cxn modelId="{C0298C2B-DDCB-4B89-9BD2-332A0F966BDD}" type="presParOf" srcId="{6771C388-40CC-410D-AFAA-9DADACC8176C}" destId="{ED5DD135-E534-4E36-AB04-7FDC9F027A76}" srcOrd="4" destOrd="0" presId="urn:microsoft.com/office/officeart/2005/8/layout/vList3"/>
    <dgm:cxn modelId="{F090C17C-E4C3-4198-8F7A-33B7742E44A4}" type="presParOf" srcId="{ED5DD135-E534-4E36-AB04-7FDC9F027A76}" destId="{F66F5796-72E3-4B03-AB68-6D7C99615F06}" srcOrd="0" destOrd="0" presId="urn:microsoft.com/office/officeart/2005/8/layout/vList3"/>
    <dgm:cxn modelId="{FAAC5613-F988-4301-9CBC-9F2E7266DD89}" type="presParOf" srcId="{ED5DD135-E534-4E36-AB04-7FDC9F027A76}" destId="{F5B1B61E-3D93-4709-B7B2-0CED9FDD2E93}" srcOrd="1" destOrd="0" presId="urn:microsoft.com/office/officeart/2005/8/layout/vList3"/>
    <dgm:cxn modelId="{1FC5A6E1-CB49-4217-9221-2F4CD0E4DFDC}" type="presParOf" srcId="{6771C388-40CC-410D-AFAA-9DADACC8176C}" destId="{BC0A6C54-474E-438F-BF50-7B0EC7F5B27B}" srcOrd="5" destOrd="0" presId="urn:microsoft.com/office/officeart/2005/8/layout/vList3"/>
    <dgm:cxn modelId="{6C50B0B6-2425-45AE-BB85-6E1633D46E71}" type="presParOf" srcId="{6771C388-40CC-410D-AFAA-9DADACC8176C}" destId="{48670160-F49E-464A-B184-6DE532C4BE7C}" srcOrd="6" destOrd="0" presId="urn:microsoft.com/office/officeart/2005/8/layout/vList3"/>
    <dgm:cxn modelId="{09995DCD-A73F-4D6B-A115-2D1FD33B7334}" type="presParOf" srcId="{48670160-F49E-464A-B184-6DE532C4BE7C}" destId="{D367BD5C-EB6C-49D9-A31E-DF4048E5FA3D}" srcOrd="0" destOrd="0" presId="urn:microsoft.com/office/officeart/2005/8/layout/vList3"/>
    <dgm:cxn modelId="{B96B0BDE-A4D9-49E4-A5BC-73F7C9C80EE7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Працівник цеху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Склоскладальник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Склодув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Погарникар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E13C54-62A4-48BE-8C7B-00A02A776A30}" type="presOf" srcId="{5CC85F0E-0391-48BB-B97C-F5D774D1DD4D}" destId="{EFC601FB-EE5A-4118-897C-0807DB98F940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23D57EA9-E4F9-4F4B-B0FD-1FB195DAF8B6}" type="presOf" srcId="{F6B505F0-3342-4F45-9892-D5C48393F912}" destId="{EF6F0FEC-E3B4-41B9-9C8B-7AE7634E97B8}" srcOrd="0" destOrd="0" presId="urn:microsoft.com/office/officeart/2005/8/layout/vList3"/>
    <dgm:cxn modelId="{C6C88FBB-A80E-4F8B-961C-6566BBF83178}" type="presOf" srcId="{9BBB1595-5F81-4631-A1E1-5EF4766B405C}" destId="{6771C388-40CC-410D-AFAA-9DADACC8176C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D0F9A4A0-40E1-49E5-AF35-8C3032E4B2E4}" type="presOf" srcId="{3BABC7C6-384E-4952-A112-81595996EBBC}" destId="{F5B1B61E-3D93-4709-B7B2-0CED9FDD2E93}" srcOrd="0" destOrd="0" presId="urn:microsoft.com/office/officeart/2005/8/layout/vList3"/>
    <dgm:cxn modelId="{D71EDA2C-663B-42D1-A4AD-26478882CBA9}" type="presOf" srcId="{3345BEAC-0177-482C-B78F-1A76C34041BC}" destId="{EE9D2F20-4087-48F3-A813-670F098E4FC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4E50E3A4-1FCD-435F-B5EA-095C2542DA5C}" type="presParOf" srcId="{6771C388-40CC-410D-AFAA-9DADACC8176C}" destId="{7B598F2E-6EA8-4617-A981-209EDCA7FA27}" srcOrd="0" destOrd="0" presId="urn:microsoft.com/office/officeart/2005/8/layout/vList3"/>
    <dgm:cxn modelId="{8239E7D5-D124-4F28-8B52-16F89EA61410}" type="presParOf" srcId="{7B598F2E-6EA8-4617-A981-209EDCA7FA27}" destId="{450BA9E0-097B-4D34-864B-82D058D92D36}" srcOrd="0" destOrd="0" presId="urn:microsoft.com/office/officeart/2005/8/layout/vList3"/>
    <dgm:cxn modelId="{0BC10DE5-D15C-4BA0-9A44-F6ABA89BDFCB}" type="presParOf" srcId="{7B598F2E-6EA8-4617-A981-209EDCA7FA27}" destId="{EF6F0FEC-E3B4-41B9-9C8B-7AE7634E97B8}" srcOrd="1" destOrd="0" presId="urn:microsoft.com/office/officeart/2005/8/layout/vList3"/>
    <dgm:cxn modelId="{DBD5CC15-160E-453B-8C63-9E6A3064B722}" type="presParOf" srcId="{6771C388-40CC-410D-AFAA-9DADACC8176C}" destId="{AB3F66E9-EC93-4100-AF3A-029B16BA86A4}" srcOrd="1" destOrd="0" presId="urn:microsoft.com/office/officeart/2005/8/layout/vList3"/>
    <dgm:cxn modelId="{CA50BC09-DF0A-45E3-8FA7-774D96979D7D}" type="presParOf" srcId="{6771C388-40CC-410D-AFAA-9DADACC8176C}" destId="{97C09B65-474C-4B2E-B488-B19D4F50B00C}" srcOrd="2" destOrd="0" presId="urn:microsoft.com/office/officeart/2005/8/layout/vList3"/>
    <dgm:cxn modelId="{C54C883B-136B-4372-B77F-1967EE542B84}" type="presParOf" srcId="{97C09B65-474C-4B2E-B488-B19D4F50B00C}" destId="{95393263-7980-4875-8FEA-3114F34BEA49}" srcOrd="0" destOrd="0" presId="urn:microsoft.com/office/officeart/2005/8/layout/vList3"/>
    <dgm:cxn modelId="{B47FAF09-67C9-4625-8928-B218D474C527}" type="presParOf" srcId="{97C09B65-474C-4B2E-B488-B19D4F50B00C}" destId="{EE9D2F20-4087-48F3-A813-670F098E4FC3}" srcOrd="1" destOrd="0" presId="urn:microsoft.com/office/officeart/2005/8/layout/vList3"/>
    <dgm:cxn modelId="{D5BE0ABE-F159-46F6-968C-55D00B5BD059}" type="presParOf" srcId="{6771C388-40CC-410D-AFAA-9DADACC8176C}" destId="{929FF767-1061-4080-990F-5F22B4316CEC}" srcOrd="3" destOrd="0" presId="urn:microsoft.com/office/officeart/2005/8/layout/vList3"/>
    <dgm:cxn modelId="{DCEB436D-829C-4E64-957D-A57E0F2C8453}" type="presParOf" srcId="{6771C388-40CC-410D-AFAA-9DADACC8176C}" destId="{ED5DD135-E534-4E36-AB04-7FDC9F027A76}" srcOrd="4" destOrd="0" presId="urn:microsoft.com/office/officeart/2005/8/layout/vList3"/>
    <dgm:cxn modelId="{7719EDB3-2FE3-4DE9-A585-6CDB956C9F0B}" type="presParOf" srcId="{ED5DD135-E534-4E36-AB04-7FDC9F027A76}" destId="{F66F5796-72E3-4B03-AB68-6D7C99615F06}" srcOrd="0" destOrd="0" presId="urn:microsoft.com/office/officeart/2005/8/layout/vList3"/>
    <dgm:cxn modelId="{28287C1D-5DD5-429B-BBC7-6905BADD9FF7}" type="presParOf" srcId="{ED5DD135-E534-4E36-AB04-7FDC9F027A76}" destId="{F5B1B61E-3D93-4709-B7B2-0CED9FDD2E93}" srcOrd="1" destOrd="0" presId="urn:microsoft.com/office/officeart/2005/8/layout/vList3"/>
    <dgm:cxn modelId="{462AB1F0-A49D-4513-AC2F-588007AB60D4}" type="presParOf" srcId="{6771C388-40CC-410D-AFAA-9DADACC8176C}" destId="{BC0A6C54-474E-438F-BF50-7B0EC7F5B27B}" srcOrd="5" destOrd="0" presId="urn:microsoft.com/office/officeart/2005/8/layout/vList3"/>
    <dgm:cxn modelId="{2FD555F9-F6F2-4653-AEFE-A0F26541A5DE}" type="presParOf" srcId="{6771C388-40CC-410D-AFAA-9DADACC8176C}" destId="{48670160-F49E-464A-B184-6DE532C4BE7C}" srcOrd="6" destOrd="0" presId="urn:microsoft.com/office/officeart/2005/8/layout/vList3"/>
    <dgm:cxn modelId="{44C6FD7E-57A2-4968-883D-A945E94CA545}" type="presParOf" srcId="{48670160-F49E-464A-B184-6DE532C4BE7C}" destId="{D367BD5C-EB6C-49D9-A31E-DF4048E5FA3D}" srcOrd="0" destOrd="0" presId="urn:microsoft.com/office/officeart/2005/8/layout/vList3"/>
    <dgm:cxn modelId="{FFFC921C-C31C-4DA4-BC38-E8C01290CD71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Працівник цеху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Склоскладальник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Склодув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Погарникар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44D4DC0D-37EF-4D29-9992-FD1A407BBB33}" type="presOf" srcId="{5CC85F0E-0391-48BB-B97C-F5D774D1DD4D}" destId="{EFC601FB-EE5A-4118-897C-0807DB98F940}" srcOrd="0" destOrd="0" presId="urn:microsoft.com/office/officeart/2005/8/layout/vList3"/>
    <dgm:cxn modelId="{39B3E57B-D426-4516-8208-4F79FC831A96}" type="presOf" srcId="{3345BEAC-0177-482C-B78F-1A76C34041BC}" destId="{EE9D2F20-4087-48F3-A813-670F098E4FC3}" srcOrd="0" destOrd="0" presId="urn:microsoft.com/office/officeart/2005/8/layout/vList3"/>
    <dgm:cxn modelId="{A15865F9-F071-4FA9-AC3E-8A07DEE923B2}" type="presOf" srcId="{9BBB1595-5F81-4631-A1E1-5EF4766B405C}" destId="{6771C388-40CC-410D-AFAA-9DADACC8176C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DE21C7B8-45F6-4F73-BB13-EB7F301F3283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FDEF6138-2AFF-49FE-90B9-85247D403C6E}" type="presOf" srcId="{3BABC7C6-384E-4952-A112-81595996EBBC}" destId="{F5B1B61E-3D93-4709-B7B2-0CED9FDD2E93}" srcOrd="0" destOrd="0" presId="urn:microsoft.com/office/officeart/2005/8/layout/vList3"/>
    <dgm:cxn modelId="{E988A08C-E07F-4364-9EBE-2BC19F5FFB2E}" type="presParOf" srcId="{6771C388-40CC-410D-AFAA-9DADACC8176C}" destId="{7B598F2E-6EA8-4617-A981-209EDCA7FA27}" srcOrd="0" destOrd="0" presId="urn:microsoft.com/office/officeart/2005/8/layout/vList3"/>
    <dgm:cxn modelId="{04F5D563-EAB7-4A4E-8B16-F4A56DAF894B}" type="presParOf" srcId="{7B598F2E-6EA8-4617-A981-209EDCA7FA27}" destId="{450BA9E0-097B-4D34-864B-82D058D92D36}" srcOrd="0" destOrd="0" presId="urn:microsoft.com/office/officeart/2005/8/layout/vList3"/>
    <dgm:cxn modelId="{F390EFBF-A837-414D-9AEE-CC3A9ED918E7}" type="presParOf" srcId="{7B598F2E-6EA8-4617-A981-209EDCA7FA27}" destId="{EF6F0FEC-E3B4-41B9-9C8B-7AE7634E97B8}" srcOrd="1" destOrd="0" presId="urn:microsoft.com/office/officeart/2005/8/layout/vList3"/>
    <dgm:cxn modelId="{F57C80BC-C20A-4AE1-B32B-2CC961FC6D32}" type="presParOf" srcId="{6771C388-40CC-410D-AFAA-9DADACC8176C}" destId="{AB3F66E9-EC93-4100-AF3A-029B16BA86A4}" srcOrd="1" destOrd="0" presId="urn:microsoft.com/office/officeart/2005/8/layout/vList3"/>
    <dgm:cxn modelId="{C97E2F3F-612E-4A65-ACB8-B180A5D68832}" type="presParOf" srcId="{6771C388-40CC-410D-AFAA-9DADACC8176C}" destId="{97C09B65-474C-4B2E-B488-B19D4F50B00C}" srcOrd="2" destOrd="0" presId="urn:microsoft.com/office/officeart/2005/8/layout/vList3"/>
    <dgm:cxn modelId="{6E8BF7DF-6BD2-4769-B912-D4F9AC1080AD}" type="presParOf" srcId="{97C09B65-474C-4B2E-B488-B19D4F50B00C}" destId="{95393263-7980-4875-8FEA-3114F34BEA49}" srcOrd="0" destOrd="0" presId="urn:microsoft.com/office/officeart/2005/8/layout/vList3"/>
    <dgm:cxn modelId="{F51B4648-49A9-4DF4-8877-C40B6A84944C}" type="presParOf" srcId="{97C09B65-474C-4B2E-B488-B19D4F50B00C}" destId="{EE9D2F20-4087-48F3-A813-670F098E4FC3}" srcOrd="1" destOrd="0" presId="urn:microsoft.com/office/officeart/2005/8/layout/vList3"/>
    <dgm:cxn modelId="{243DA233-82CC-4D8B-867C-F209AEF68107}" type="presParOf" srcId="{6771C388-40CC-410D-AFAA-9DADACC8176C}" destId="{929FF767-1061-4080-990F-5F22B4316CEC}" srcOrd="3" destOrd="0" presId="urn:microsoft.com/office/officeart/2005/8/layout/vList3"/>
    <dgm:cxn modelId="{E415DDBF-C536-4F82-BC79-0989573D4F74}" type="presParOf" srcId="{6771C388-40CC-410D-AFAA-9DADACC8176C}" destId="{ED5DD135-E534-4E36-AB04-7FDC9F027A76}" srcOrd="4" destOrd="0" presId="urn:microsoft.com/office/officeart/2005/8/layout/vList3"/>
    <dgm:cxn modelId="{BF937115-3B7C-4433-82C4-157EEDE4D560}" type="presParOf" srcId="{ED5DD135-E534-4E36-AB04-7FDC9F027A76}" destId="{F66F5796-72E3-4B03-AB68-6D7C99615F06}" srcOrd="0" destOrd="0" presId="urn:microsoft.com/office/officeart/2005/8/layout/vList3"/>
    <dgm:cxn modelId="{4D0CC22B-C5FD-48ED-8AF2-7D388CD25616}" type="presParOf" srcId="{ED5DD135-E534-4E36-AB04-7FDC9F027A76}" destId="{F5B1B61E-3D93-4709-B7B2-0CED9FDD2E93}" srcOrd="1" destOrd="0" presId="urn:microsoft.com/office/officeart/2005/8/layout/vList3"/>
    <dgm:cxn modelId="{AC40E5C8-A23B-4931-A0C3-0A8DB1CFC000}" type="presParOf" srcId="{6771C388-40CC-410D-AFAA-9DADACC8176C}" destId="{BC0A6C54-474E-438F-BF50-7B0EC7F5B27B}" srcOrd="5" destOrd="0" presId="urn:microsoft.com/office/officeart/2005/8/layout/vList3"/>
    <dgm:cxn modelId="{C8FC0368-3C60-4CF9-9BB5-C24BB9739C8E}" type="presParOf" srcId="{6771C388-40CC-410D-AFAA-9DADACC8176C}" destId="{48670160-F49E-464A-B184-6DE532C4BE7C}" srcOrd="6" destOrd="0" presId="urn:microsoft.com/office/officeart/2005/8/layout/vList3"/>
    <dgm:cxn modelId="{93CA5AFF-79B4-4020-AC57-C6A50DD22BFF}" type="presParOf" srcId="{48670160-F49E-464A-B184-6DE532C4BE7C}" destId="{D367BD5C-EB6C-49D9-A31E-DF4048E5FA3D}" srcOrd="0" destOrd="0" presId="urn:microsoft.com/office/officeart/2005/8/layout/vList3"/>
    <dgm:cxn modelId="{F8C39854-685B-4C23-BFF6-160813A5952A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Сомельє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Самтоп’є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Самогонник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Бармен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2C18BFA8-B434-47DE-8361-9DCBD632AE48}" type="presOf" srcId="{9BBB1595-5F81-4631-A1E1-5EF4766B405C}" destId="{6771C388-40CC-410D-AFAA-9DADACC8176C}" srcOrd="0" destOrd="0" presId="urn:microsoft.com/office/officeart/2005/8/layout/vList3"/>
    <dgm:cxn modelId="{0F97CDC3-21EC-4E9D-A1D9-01860C0CE4CE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A7DCA7F6-D0A7-44A0-82AA-6477113D2B53}" type="presOf" srcId="{5CC85F0E-0391-48BB-B97C-F5D774D1DD4D}" destId="{EFC601FB-EE5A-4118-897C-0807DB98F940}" srcOrd="0" destOrd="0" presId="urn:microsoft.com/office/officeart/2005/8/layout/vList3"/>
    <dgm:cxn modelId="{74F4B7CF-09F3-4D2E-B980-FCB8A7FA7EBA}" type="presOf" srcId="{3345BEAC-0177-482C-B78F-1A76C34041BC}" destId="{EE9D2F20-4087-48F3-A813-670F098E4FC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715FE6EF-0E92-451C-8847-C4EDDCE5C404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A18A293A-F771-484B-8897-C37BE27F32CC}" type="presParOf" srcId="{6771C388-40CC-410D-AFAA-9DADACC8176C}" destId="{7B598F2E-6EA8-4617-A981-209EDCA7FA27}" srcOrd="0" destOrd="0" presId="urn:microsoft.com/office/officeart/2005/8/layout/vList3"/>
    <dgm:cxn modelId="{BEA45586-C1F6-47E0-9314-D32B72E58BC7}" type="presParOf" srcId="{7B598F2E-6EA8-4617-A981-209EDCA7FA27}" destId="{450BA9E0-097B-4D34-864B-82D058D92D36}" srcOrd="0" destOrd="0" presId="urn:microsoft.com/office/officeart/2005/8/layout/vList3"/>
    <dgm:cxn modelId="{F8A673CA-DC98-489D-96E8-1486AF7FA7F9}" type="presParOf" srcId="{7B598F2E-6EA8-4617-A981-209EDCA7FA27}" destId="{EF6F0FEC-E3B4-41B9-9C8B-7AE7634E97B8}" srcOrd="1" destOrd="0" presId="urn:microsoft.com/office/officeart/2005/8/layout/vList3"/>
    <dgm:cxn modelId="{36005D6D-B5E5-4944-A9A4-B7E351EE1BD9}" type="presParOf" srcId="{6771C388-40CC-410D-AFAA-9DADACC8176C}" destId="{AB3F66E9-EC93-4100-AF3A-029B16BA86A4}" srcOrd="1" destOrd="0" presId="urn:microsoft.com/office/officeart/2005/8/layout/vList3"/>
    <dgm:cxn modelId="{1F355AD2-1AF1-4E1B-B0A0-CB035FE42473}" type="presParOf" srcId="{6771C388-40CC-410D-AFAA-9DADACC8176C}" destId="{97C09B65-474C-4B2E-B488-B19D4F50B00C}" srcOrd="2" destOrd="0" presId="urn:microsoft.com/office/officeart/2005/8/layout/vList3"/>
    <dgm:cxn modelId="{EFCCFE4E-3DC1-4FC9-9880-A4985646DD49}" type="presParOf" srcId="{97C09B65-474C-4B2E-B488-B19D4F50B00C}" destId="{95393263-7980-4875-8FEA-3114F34BEA49}" srcOrd="0" destOrd="0" presId="urn:microsoft.com/office/officeart/2005/8/layout/vList3"/>
    <dgm:cxn modelId="{5C6336A3-375D-492D-A8BC-587E58ED200B}" type="presParOf" srcId="{97C09B65-474C-4B2E-B488-B19D4F50B00C}" destId="{EE9D2F20-4087-48F3-A813-670F098E4FC3}" srcOrd="1" destOrd="0" presId="urn:microsoft.com/office/officeart/2005/8/layout/vList3"/>
    <dgm:cxn modelId="{5921B90D-C99A-4890-86A3-F6269EB82EAD}" type="presParOf" srcId="{6771C388-40CC-410D-AFAA-9DADACC8176C}" destId="{929FF767-1061-4080-990F-5F22B4316CEC}" srcOrd="3" destOrd="0" presId="urn:microsoft.com/office/officeart/2005/8/layout/vList3"/>
    <dgm:cxn modelId="{BBA26328-FE94-420F-B145-F2954662A2BC}" type="presParOf" srcId="{6771C388-40CC-410D-AFAA-9DADACC8176C}" destId="{ED5DD135-E534-4E36-AB04-7FDC9F027A76}" srcOrd="4" destOrd="0" presId="urn:microsoft.com/office/officeart/2005/8/layout/vList3"/>
    <dgm:cxn modelId="{7307EB03-9997-4FA1-936E-8C7A3868C021}" type="presParOf" srcId="{ED5DD135-E534-4E36-AB04-7FDC9F027A76}" destId="{F66F5796-72E3-4B03-AB68-6D7C99615F06}" srcOrd="0" destOrd="0" presId="urn:microsoft.com/office/officeart/2005/8/layout/vList3"/>
    <dgm:cxn modelId="{28C97872-8999-4391-91F2-79C2D15E7D26}" type="presParOf" srcId="{ED5DD135-E534-4E36-AB04-7FDC9F027A76}" destId="{F5B1B61E-3D93-4709-B7B2-0CED9FDD2E93}" srcOrd="1" destOrd="0" presId="urn:microsoft.com/office/officeart/2005/8/layout/vList3"/>
    <dgm:cxn modelId="{C7082839-7013-473E-9940-AE8177A534C0}" type="presParOf" srcId="{6771C388-40CC-410D-AFAA-9DADACC8176C}" destId="{BC0A6C54-474E-438F-BF50-7B0EC7F5B27B}" srcOrd="5" destOrd="0" presId="urn:microsoft.com/office/officeart/2005/8/layout/vList3"/>
    <dgm:cxn modelId="{491E5506-A475-4BB6-962D-A441DE89E03A}" type="presParOf" srcId="{6771C388-40CC-410D-AFAA-9DADACC8176C}" destId="{48670160-F49E-464A-B184-6DE532C4BE7C}" srcOrd="6" destOrd="0" presId="urn:microsoft.com/office/officeart/2005/8/layout/vList3"/>
    <dgm:cxn modelId="{5500D15D-632B-47B9-8D35-2DBD1A9FA99A}" type="presParOf" srcId="{48670160-F49E-464A-B184-6DE532C4BE7C}" destId="{D367BD5C-EB6C-49D9-A31E-DF4048E5FA3D}" srcOrd="0" destOrd="0" presId="urn:microsoft.com/office/officeart/2005/8/layout/vList3"/>
    <dgm:cxn modelId="{DF083DD5-433A-4A62-B174-27EEF2AD2D25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Сомельє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Самтоп’є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Самогонник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Бармен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9B8E93-F9F9-4121-B7B5-6F879DEA11E4}" type="presOf" srcId="{F6B505F0-3342-4F45-9892-D5C48393F912}" destId="{EF6F0FEC-E3B4-41B9-9C8B-7AE7634E97B8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51791011-15DD-4A62-8182-7832023E9101}" type="presOf" srcId="{5CC85F0E-0391-48BB-B97C-F5D774D1DD4D}" destId="{EFC601FB-EE5A-4118-897C-0807DB98F940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A2E1D35F-3DA8-4520-9E05-91AF7D29859C}" type="presOf" srcId="{3BABC7C6-384E-4952-A112-81595996EBBC}" destId="{F5B1B61E-3D93-4709-B7B2-0CED9FDD2E93}" srcOrd="0" destOrd="0" presId="urn:microsoft.com/office/officeart/2005/8/layout/vList3"/>
    <dgm:cxn modelId="{C5F21506-8D00-4D73-B788-E8D09799F968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C6077AE1-4764-4E6F-B72C-7D2303C59B31}" type="presOf" srcId="{3345BEAC-0177-482C-B78F-1A76C34041BC}" destId="{EE9D2F20-4087-48F3-A813-670F098E4FC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C1638861-9A8B-469A-B335-07614248F3BC}" type="presParOf" srcId="{6771C388-40CC-410D-AFAA-9DADACC8176C}" destId="{7B598F2E-6EA8-4617-A981-209EDCA7FA27}" srcOrd="0" destOrd="0" presId="urn:microsoft.com/office/officeart/2005/8/layout/vList3"/>
    <dgm:cxn modelId="{8E547194-836E-4830-828E-16E9DEFA4656}" type="presParOf" srcId="{7B598F2E-6EA8-4617-A981-209EDCA7FA27}" destId="{450BA9E0-097B-4D34-864B-82D058D92D36}" srcOrd="0" destOrd="0" presId="urn:microsoft.com/office/officeart/2005/8/layout/vList3"/>
    <dgm:cxn modelId="{1E94305C-372E-4687-ABBB-B75E092496ED}" type="presParOf" srcId="{7B598F2E-6EA8-4617-A981-209EDCA7FA27}" destId="{EF6F0FEC-E3B4-41B9-9C8B-7AE7634E97B8}" srcOrd="1" destOrd="0" presId="urn:microsoft.com/office/officeart/2005/8/layout/vList3"/>
    <dgm:cxn modelId="{E4EFBC27-E0B4-4F2C-BA40-5EF129B2F24E}" type="presParOf" srcId="{6771C388-40CC-410D-AFAA-9DADACC8176C}" destId="{AB3F66E9-EC93-4100-AF3A-029B16BA86A4}" srcOrd="1" destOrd="0" presId="urn:microsoft.com/office/officeart/2005/8/layout/vList3"/>
    <dgm:cxn modelId="{BE921975-6578-4669-BE1F-35607B79AAD2}" type="presParOf" srcId="{6771C388-40CC-410D-AFAA-9DADACC8176C}" destId="{97C09B65-474C-4B2E-B488-B19D4F50B00C}" srcOrd="2" destOrd="0" presId="urn:microsoft.com/office/officeart/2005/8/layout/vList3"/>
    <dgm:cxn modelId="{E76D5E81-7C5B-401B-B4D0-0E456015C93F}" type="presParOf" srcId="{97C09B65-474C-4B2E-B488-B19D4F50B00C}" destId="{95393263-7980-4875-8FEA-3114F34BEA49}" srcOrd="0" destOrd="0" presId="urn:microsoft.com/office/officeart/2005/8/layout/vList3"/>
    <dgm:cxn modelId="{9ED7EB16-CF2A-4D57-BFB3-9090185BF2EA}" type="presParOf" srcId="{97C09B65-474C-4B2E-B488-B19D4F50B00C}" destId="{EE9D2F20-4087-48F3-A813-670F098E4FC3}" srcOrd="1" destOrd="0" presId="urn:microsoft.com/office/officeart/2005/8/layout/vList3"/>
    <dgm:cxn modelId="{F405C18E-CD92-4D91-AB2F-D7CCB4586A55}" type="presParOf" srcId="{6771C388-40CC-410D-AFAA-9DADACC8176C}" destId="{929FF767-1061-4080-990F-5F22B4316CEC}" srcOrd="3" destOrd="0" presId="urn:microsoft.com/office/officeart/2005/8/layout/vList3"/>
    <dgm:cxn modelId="{31DBEF8F-80D1-473E-9ED4-C0D16194FB21}" type="presParOf" srcId="{6771C388-40CC-410D-AFAA-9DADACC8176C}" destId="{ED5DD135-E534-4E36-AB04-7FDC9F027A76}" srcOrd="4" destOrd="0" presId="urn:microsoft.com/office/officeart/2005/8/layout/vList3"/>
    <dgm:cxn modelId="{2D8905FC-E957-4F73-A46D-32C218B3F6BA}" type="presParOf" srcId="{ED5DD135-E534-4E36-AB04-7FDC9F027A76}" destId="{F66F5796-72E3-4B03-AB68-6D7C99615F06}" srcOrd="0" destOrd="0" presId="urn:microsoft.com/office/officeart/2005/8/layout/vList3"/>
    <dgm:cxn modelId="{17E3D025-B6BC-4D62-AFCE-88F83AFF0173}" type="presParOf" srcId="{ED5DD135-E534-4E36-AB04-7FDC9F027A76}" destId="{F5B1B61E-3D93-4709-B7B2-0CED9FDD2E93}" srcOrd="1" destOrd="0" presId="urn:microsoft.com/office/officeart/2005/8/layout/vList3"/>
    <dgm:cxn modelId="{FA0630FF-842E-41E7-A6F8-62B7291D3DF6}" type="presParOf" srcId="{6771C388-40CC-410D-AFAA-9DADACC8176C}" destId="{BC0A6C54-474E-438F-BF50-7B0EC7F5B27B}" srcOrd="5" destOrd="0" presId="urn:microsoft.com/office/officeart/2005/8/layout/vList3"/>
    <dgm:cxn modelId="{E4000111-2C75-48F8-8CF4-C8DC5931D65E}" type="presParOf" srcId="{6771C388-40CC-410D-AFAA-9DADACC8176C}" destId="{48670160-F49E-464A-B184-6DE532C4BE7C}" srcOrd="6" destOrd="0" presId="urn:microsoft.com/office/officeart/2005/8/layout/vList3"/>
    <dgm:cxn modelId="{50D3E663-0CF0-449A-A43C-5D16A89618DF}" type="presParOf" srcId="{48670160-F49E-464A-B184-6DE532C4BE7C}" destId="{D367BD5C-EB6C-49D9-A31E-DF4048E5FA3D}" srcOrd="0" destOrd="0" presId="urn:microsoft.com/office/officeart/2005/8/layout/vList3"/>
    <dgm:cxn modelId="{1A39A894-E647-43D5-8D0B-F59983954171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Металург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Коваль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Сталевар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Реабілітолог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961C23BC-5F84-44FB-B48D-457C71AFCEDE}" type="presOf" srcId="{5CC85F0E-0391-48BB-B97C-F5D774D1DD4D}" destId="{EFC601FB-EE5A-4118-897C-0807DB98F940}" srcOrd="0" destOrd="0" presId="urn:microsoft.com/office/officeart/2005/8/layout/vList3"/>
    <dgm:cxn modelId="{7A5207FC-5ECF-44A4-A392-A9970B42F8C9}" type="presOf" srcId="{3345BEAC-0177-482C-B78F-1A76C34041BC}" destId="{EE9D2F20-4087-48F3-A813-670F098E4FC3}" srcOrd="0" destOrd="0" presId="urn:microsoft.com/office/officeart/2005/8/layout/vList3"/>
    <dgm:cxn modelId="{28840F39-8DFD-44C3-834C-0318C41352A6}" type="presOf" srcId="{9BBB1595-5F81-4631-A1E1-5EF4766B405C}" destId="{6771C388-40CC-410D-AFAA-9DADACC8176C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F6FE8B05-C3E5-4E59-B039-4643E65A8A4C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A9DFDCA7-EA06-4D9C-9B68-88595FF04723}" type="presOf" srcId="{3BABC7C6-384E-4952-A112-81595996EBBC}" destId="{F5B1B61E-3D93-4709-B7B2-0CED9FDD2E93}" srcOrd="0" destOrd="0" presId="urn:microsoft.com/office/officeart/2005/8/layout/vList3"/>
    <dgm:cxn modelId="{A439392E-F24B-4506-A0D7-A885DEB36E7E}" type="presParOf" srcId="{6771C388-40CC-410D-AFAA-9DADACC8176C}" destId="{7B598F2E-6EA8-4617-A981-209EDCA7FA27}" srcOrd="0" destOrd="0" presId="urn:microsoft.com/office/officeart/2005/8/layout/vList3"/>
    <dgm:cxn modelId="{047491D7-A6B8-4B14-A241-4294D7364FF1}" type="presParOf" srcId="{7B598F2E-6EA8-4617-A981-209EDCA7FA27}" destId="{450BA9E0-097B-4D34-864B-82D058D92D36}" srcOrd="0" destOrd="0" presId="urn:microsoft.com/office/officeart/2005/8/layout/vList3"/>
    <dgm:cxn modelId="{661B39CB-DA02-4833-8AA8-4CDCBC01EE97}" type="presParOf" srcId="{7B598F2E-6EA8-4617-A981-209EDCA7FA27}" destId="{EF6F0FEC-E3B4-41B9-9C8B-7AE7634E97B8}" srcOrd="1" destOrd="0" presId="urn:microsoft.com/office/officeart/2005/8/layout/vList3"/>
    <dgm:cxn modelId="{03C9A66B-D12D-4700-8455-CDFA1719BDAE}" type="presParOf" srcId="{6771C388-40CC-410D-AFAA-9DADACC8176C}" destId="{AB3F66E9-EC93-4100-AF3A-029B16BA86A4}" srcOrd="1" destOrd="0" presId="urn:microsoft.com/office/officeart/2005/8/layout/vList3"/>
    <dgm:cxn modelId="{E760DC5A-CD1D-440F-AE53-2C74E1DEAAA3}" type="presParOf" srcId="{6771C388-40CC-410D-AFAA-9DADACC8176C}" destId="{97C09B65-474C-4B2E-B488-B19D4F50B00C}" srcOrd="2" destOrd="0" presId="urn:microsoft.com/office/officeart/2005/8/layout/vList3"/>
    <dgm:cxn modelId="{35FBE676-4C1C-4599-94E1-60D30DC7B325}" type="presParOf" srcId="{97C09B65-474C-4B2E-B488-B19D4F50B00C}" destId="{95393263-7980-4875-8FEA-3114F34BEA49}" srcOrd="0" destOrd="0" presId="urn:microsoft.com/office/officeart/2005/8/layout/vList3"/>
    <dgm:cxn modelId="{DFAD3DBF-926D-4DED-85DF-4201EDA5366E}" type="presParOf" srcId="{97C09B65-474C-4B2E-B488-B19D4F50B00C}" destId="{EE9D2F20-4087-48F3-A813-670F098E4FC3}" srcOrd="1" destOrd="0" presId="urn:microsoft.com/office/officeart/2005/8/layout/vList3"/>
    <dgm:cxn modelId="{643AACAA-45EF-46BD-8AD6-5FD4429682E6}" type="presParOf" srcId="{6771C388-40CC-410D-AFAA-9DADACC8176C}" destId="{929FF767-1061-4080-990F-5F22B4316CEC}" srcOrd="3" destOrd="0" presId="urn:microsoft.com/office/officeart/2005/8/layout/vList3"/>
    <dgm:cxn modelId="{817133D6-B237-4DD3-9D5B-108CDA85AB61}" type="presParOf" srcId="{6771C388-40CC-410D-AFAA-9DADACC8176C}" destId="{ED5DD135-E534-4E36-AB04-7FDC9F027A76}" srcOrd="4" destOrd="0" presId="urn:microsoft.com/office/officeart/2005/8/layout/vList3"/>
    <dgm:cxn modelId="{A2EF2A08-5DD4-4C8C-92CF-64AF1B095F09}" type="presParOf" srcId="{ED5DD135-E534-4E36-AB04-7FDC9F027A76}" destId="{F66F5796-72E3-4B03-AB68-6D7C99615F06}" srcOrd="0" destOrd="0" presId="urn:microsoft.com/office/officeart/2005/8/layout/vList3"/>
    <dgm:cxn modelId="{87E8065A-85D2-45C6-9523-3AD1AF3FCF32}" type="presParOf" srcId="{ED5DD135-E534-4E36-AB04-7FDC9F027A76}" destId="{F5B1B61E-3D93-4709-B7B2-0CED9FDD2E93}" srcOrd="1" destOrd="0" presId="urn:microsoft.com/office/officeart/2005/8/layout/vList3"/>
    <dgm:cxn modelId="{F69D0467-1D31-463A-B7FA-9C29808D3ADA}" type="presParOf" srcId="{6771C388-40CC-410D-AFAA-9DADACC8176C}" destId="{BC0A6C54-474E-438F-BF50-7B0EC7F5B27B}" srcOrd="5" destOrd="0" presId="urn:microsoft.com/office/officeart/2005/8/layout/vList3"/>
    <dgm:cxn modelId="{09E90A59-1AA9-4400-9976-C5D4414D48F1}" type="presParOf" srcId="{6771C388-40CC-410D-AFAA-9DADACC8176C}" destId="{48670160-F49E-464A-B184-6DE532C4BE7C}" srcOrd="6" destOrd="0" presId="urn:microsoft.com/office/officeart/2005/8/layout/vList3"/>
    <dgm:cxn modelId="{E5EA05A9-AF04-4F68-A46F-59FBAAAB0B35}" type="presParOf" srcId="{48670160-F49E-464A-B184-6DE532C4BE7C}" destId="{D367BD5C-EB6C-49D9-A31E-DF4048E5FA3D}" srcOrd="0" destOrd="0" presId="urn:microsoft.com/office/officeart/2005/8/layout/vList3"/>
    <dgm:cxn modelId="{A4401FB7-09C4-4FA1-9F8C-B0AB009A62DF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Металург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Коваль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Сталевар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Реабілітолог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EFFBD8-4F7F-4C0E-AA80-7A347EB2B7E5}" type="presOf" srcId="{F6B505F0-3342-4F45-9892-D5C48393F912}" destId="{EF6F0FEC-E3B4-41B9-9C8B-7AE7634E97B8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147A9FD7-3121-4737-AD94-6C79D21637C0}" type="presOf" srcId="{3BABC7C6-384E-4952-A112-81595996EBBC}" destId="{F5B1B61E-3D93-4709-B7B2-0CED9FDD2E93}" srcOrd="0" destOrd="0" presId="urn:microsoft.com/office/officeart/2005/8/layout/vList3"/>
    <dgm:cxn modelId="{9CBB1C89-C1E8-4C37-8C36-ED5E22ACB1D8}" type="presOf" srcId="{5CC85F0E-0391-48BB-B97C-F5D774D1DD4D}" destId="{EFC601FB-EE5A-4118-897C-0807DB98F940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852FEB47-14DF-424B-98E9-9CC353A6FAE8}" type="presOf" srcId="{9BBB1595-5F81-4631-A1E1-5EF4766B405C}" destId="{6771C388-40CC-410D-AFAA-9DADACC8176C}" srcOrd="0" destOrd="0" presId="urn:microsoft.com/office/officeart/2005/8/layout/vList3"/>
    <dgm:cxn modelId="{99CFBD13-5A21-4205-AED7-FF297C7BE94E}" type="presOf" srcId="{3345BEAC-0177-482C-B78F-1A76C34041BC}" destId="{EE9D2F20-4087-48F3-A813-670F098E4FC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60A64B09-7AD3-4FBC-AC65-F382B15DE94F}" type="presParOf" srcId="{6771C388-40CC-410D-AFAA-9DADACC8176C}" destId="{7B598F2E-6EA8-4617-A981-209EDCA7FA27}" srcOrd="0" destOrd="0" presId="urn:microsoft.com/office/officeart/2005/8/layout/vList3"/>
    <dgm:cxn modelId="{0B744526-18CD-4B04-B361-2BBD51AD3A84}" type="presParOf" srcId="{7B598F2E-6EA8-4617-A981-209EDCA7FA27}" destId="{450BA9E0-097B-4D34-864B-82D058D92D36}" srcOrd="0" destOrd="0" presId="urn:microsoft.com/office/officeart/2005/8/layout/vList3"/>
    <dgm:cxn modelId="{C374686E-8035-43E5-993A-318B2D7FE4F7}" type="presParOf" srcId="{7B598F2E-6EA8-4617-A981-209EDCA7FA27}" destId="{EF6F0FEC-E3B4-41B9-9C8B-7AE7634E97B8}" srcOrd="1" destOrd="0" presId="urn:microsoft.com/office/officeart/2005/8/layout/vList3"/>
    <dgm:cxn modelId="{A0C37749-839C-4F9C-81E9-11C7503E3BC7}" type="presParOf" srcId="{6771C388-40CC-410D-AFAA-9DADACC8176C}" destId="{AB3F66E9-EC93-4100-AF3A-029B16BA86A4}" srcOrd="1" destOrd="0" presId="urn:microsoft.com/office/officeart/2005/8/layout/vList3"/>
    <dgm:cxn modelId="{4E2084E3-496C-47A6-A03B-68BE706AE226}" type="presParOf" srcId="{6771C388-40CC-410D-AFAA-9DADACC8176C}" destId="{97C09B65-474C-4B2E-B488-B19D4F50B00C}" srcOrd="2" destOrd="0" presId="urn:microsoft.com/office/officeart/2005/8/layout/vList3"/>
    <dgm:cxn modelId="{CC2D6D84-F3E8-43F4-8663-3CDDE3884ED0}" type="presParOf" srcId="{97C09B65-474C-4B2E-B488-B19D4F50B00C}" destId="{95393263-7980-4875-8FEA-3114F34BEA49}" srcOrd="0" destOrd="0" presId="urn:microsoft.com/office/officeart/2005/8/layout/vList3"/>
    <dgm:cxn modelId="{AFB8C795-10D2-4264-A2B0-6EC93B54FAFD}" type="presParOf" srcId="{97C09B65-474C-4B2E-B488-B19D4F50B00C}" destId="{EE9D2F20-4087-48F3-A813-670F098E4FC3}" srcOrd="1" destOrd="0" presId="urn:microsoft.com/office/officeart/2005/8/layout/vList3"/>
    <dgm:cxn modelId="{B3E900B2-553C-40B4-BCDA-7B8B035147B6}" type="presParOf" srcId="{6771C388-40CC-410D-AFAA-9DADACC8176C}" destId="{929FF767-1061-4080-990F-5F22B4316CEC}" srcOrd="3" destOrd="0" presId="urn:microsoft.com/office/officeart/2005/8/layout/vList3"/>
    <dgm:cxn modelId="{FD4045DF-8140-454B-A67C-B0FC620958F7}" type="presParOf" srcId="{6771C388-40CC-410D-AFAA-9DADACC8176C}" destId="{ED5DD135-E534-4E36-AB04-7FDC9F027A76}" srcOrd="4" destOrd="0" presId="urn:microsoft.com/office/officeart/2005/8/layout/vList3"/>
    <dgm:cxn modelId="{1A522457-FE4F-43B1-B731-F5C5B475CC70}" type="presParOf" srcId="{ED5DD135-E534-4E36-AB04-7FDC9F027A76}" destId="{F66F5796-72E3-4B03-AB68-6D7C99615F06}" srcOrd="0" destOrd="0" presId="urn:microsoft.com/office/officeart/2005/8/layout/vList3"/>
    <dgm:cxn modelId="{B8508130-1EC6-49E1-A41F-A73BE3CD8159}" type="presParOf" srcId="{ED5DD135-E534-4E36-AB04-7FDC9F027A76}" destId="{F5B1B61E-3D93-4709-B7B2-0CED9FDD2E93}" srcOrd="1" destOrd="0" presId="urn:microsoft.com/office/officeart/2005/8/layout/vList3"/>
    <dgm:cxn modelId="{AF0373B5-8116-464A-A5FD-0E804E64776B}" type="presParOf" srcId="{6771C388-40CC-410D-AFAA-9DADACC8176C}" destId="{BC0A6C54-474E-438F-BF50-7B0EC7F5B27B}" srcOrd="5" destOrd="0" presId="urn:microsoft.com/office/officeart/2005/8/layout/vList3"/>
    <dgm:cxn modelId="{D7FFF3BD-9C20-4842-8486-4DE42A54B1A2}" type="presParOf" srcId="{6771C388-40CC-410D-AFAA-9DADACC8176C}" destId="{48670160-F49E-464A-B184-6DE532C4BE7C}" srcOrd="6" destOrd="0" presId="urn:microsoft.com/office/officeart/2005/8/layout/vList3"/>
    <dgm:cxn modelId="{3111AC2A-2E34-4C35-AD68-572274370A58}" type="presParOf" srcId="{48670160-F49E-464A-B184-6DE532C4BE7C}" destId="{D367BD5C-EB6C-49D9-A31E-DF4048E5FA3D}" srcOrd="0" destOrd="0" presId="urn:microsoft.com/office/officeart/2005/8/layout/vList3"/>
    <dgm:cxn modelId="{167F613A-38FB-4401-B864-A169C0223AC4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Піротехнік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Перукар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Оратор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Піарник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2E8026-A0D2-44A7-B48C-7A8CDF494F47}" type="presOf" srcId="{9BBB1595-5F81-4631-A1E1-5EF4766B405C}" destId="{6771C388-40CC-410D-AFAA-9DADACC8176C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6DE12892-8B0D-4448-AB71-FDFC2D0E0E3D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311B11F7-52FD-40B6-852B-4336E2B92B9C}" type="presOf" srcId="{5CC85F0E-0391-48BB-B97C-F5D774D1DD4D}" destId="{EFC601FB-EE5A-4118-897C-0807DB98F940}" srcOrd="0" destOrd="0" presId="urn:microsoft.com/office/officeart/2005/8/layout/vList3"/>
    <dgm:cxn modelId="{590C31B0-D6EC-4B57-9DA7-E5FE899BE8E1}" type="presOf" srcId="{3BABC7C6-384E-4952-A112-81595996EBBC}" destId="{F5B1B61E-3D93-4709-B7B2-0CED9FDD2E9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8017C41D-0984-4C90-8D89-3AFB213096AE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313F2C20-3816-49E6-B707-1AFBFEB053FD}" type="presParOf" srcId="{6771C388-40CC-410D-AFAA-9DADACC8176C}" destId="{7B598F2E-6EA8-4617-A981-209EDCA7FA27}" srcOrd="0" destOrd="0" presId="urn:microsoft.com/office/officeart/2005/8/layout/vList3"/>
    <dgm:cxn modelId="{982173AD-20AF-450C-ABFC-54054FCDF12B}" type="presParOf" srcId="{7B598F2E-6EA8-4617-A981-209EDCA7FA27}" destId="{450BA9E0-097B-4D34-864B-82D058D92D36}" srcOrd="0" destOrd="0" presId="urn:microsoft.com/office/officeart/2005/8/layout/vList3"/>
    <dgm:cxn modelId="{74B73F45-2EC3-4C6B-B56E-C3E8D9DD9DBB}" type="presParOf" srcId="{7B598F2E-6EA8-4617-A981-209EDCA7FA27}" destId="{EF6F0FEC-E3B4-41B9-9C8B-7AE7634E97B8}" srcOrd="1" destOrd="0" presId="urn:microsoft.com/office/officeart/2005/8/layout/vList3"/>
    <dgm:cxn modelId="{EEF3DC9E-FC47-42DC-8CFA-257A3509C558}" type="presParOf" srcId="{6771C388-40CC-410D-AFAA-9DADACC8176C}" destId="{AB3F66E9-EC93-4100-AF3A-029B16BA86A4}" srcOrd="1" destOrd="0" presId="urn:microsoft.com/office/officeart/2005/8/layout/vList3"/>
    <dgm:cxn modelId="{C30AF4EE-6E82-4C16-B70B-2060EDA4F9FB}" type="presParOf" srcId="{6771C388-40CC-410D-AFAA-9DADACC8176C}" destId="{97C09B65-474C-4B2E-B488-B19D4F50B00C}" srcOrd="2" destOrd="0" presId="urn:microsoft.com/office/officeart/2005/8/layout/vList3"/>
    <dgm:cxn modelId="{51E4C4A8-B05C-4B87-9151-DCC020879477}" type="presParOf" srcId="{97C09B65-474C-4B2E-B488-B19D4F50B00C}" destId="{95393263-7980-4875-8FEA-3114F34BEA49}" srcOrd="0" destOrd="0" presId="urn:microsoft.com/office/officeart/2005/8/layout/vList3"/>
    <dgm:cxn modelId="{04F016CF-1F26-43EB-AE34-DB2929AB892B}" type="presParOf" srcId="{97C09B65-474C-4B2E-B488-B19D4F50B00C}" destId="{EE9D2F20-4087-48F3-A813-670F098E4FC3}" srcOrd="1" destOrd="0" presId="urn:microsoft.com/office/officeart/2005/8/layout/vList3"/>
    <dgm:cxn modelId="{8C78E545-2670-483E-ACD5-C69E198DDA0B}" type="presParOf" srcId="{6771C388-40CC-410D-AFAA-9DADACC8176C}" destId="{929FF767-1061-4080-990F-5F22B4316CEC}" srcOrd="3" destOrd="0" presId="urn:microsoft.com/office/officeart/2005/8/layout/vList3"/>
    <dgm:cxn modelId="{4865CCEF-5507-466B-9BE1-D9E7D80E4A92}" type="presParOf" srcId="{6771C388-40CC-410D-AFAA-9DADACC8176C}" destId="{ED5DD135-E534-4E36-AB04-7FDC9F027A76}" srcOrd="4" destOrd="0" presId="urn:microsoft.com/office/officeart/2005/8/layout/vList3"/>
    <dgm:cxn modelId="{96BBC2E0-3B72-492F-99B6-C6FE9BEF4335}" type="presParOf" srcId="{ED5DD135-E534-4E36-AB04-7FDC9F027A76}" destId="{F66F5796-72E3-4B03-AB68-6D7C99615F06}" srcOrd="0" destOrd="0" presId="urn:microsoft.com/office/officeart/2005/8/layout/vList3"/>
    <dgm:cxn modelId="{601A2B37-F8C2-4B68-962E-273B47278E03}" type="presParOf" srcId="{ED5DD135-E534-4E36-AB04-7FDC9F027A76}" destId="{F5B1B61E-3D93-4709-B7B2-0CED9FDD2E93}" srcOrd="1" destOrd="0" presId="urn:microsoft.com/office/officeart/2005/8/layout/vList3"/>
    <dgm:cxn modelId="{20A91A9B-D437-460E-A837-9C4C2C03EA1B}" type="presParOf" srcId="{6771C388-40CC-410D-AFAA-9DADACC8176C}" destId="{BC0A6C54-474E-438F-BF50-7B0EC7F5B27B}" srcOrd="5" destOrd="0" presId="urn:microsoft.com/office/officeart/2005/8/layout/vList3"/>
    <dgm:cxn modelId="{D368158E-E9B3-4B0F-82BA-2ECEB1F83572}" type="presParOf" srcId="{6771C388-40CC-410D-AFAA-9DADACC8176C}" destId="{48670160-F49E-464A-B184-6DE532C4BE7C}" srcOrd="6" destOrd="0" presId="urn:microsoft.com/office/officeart/2005/8/layout/vList3"/>
    <dgm:cxn modelId="{7D0B3EB3-00C5-4DE3-AD65-45FF3E16706D}" type="presParOf" srcId="{48670160-F49E-464A-B184-6DE532C4BE7C}" destId="{D367BD5C-EB6C-49D9-A31E-DF4048E5FA3D}" srcOrd="0" destOrd="0" presId="urn:microsoft.com/office/officeart/2005/8/layout/vList3"/>
    <dgm:cxn modelId="{3EBCBFFD-7EB0-46A0-8372-A945F5D240B4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Піротехнік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Перукар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Оратор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Піарник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A61EB23F-BEF5-496F-946C-75DE9609C8D2}" type="presOf" srcId="{F6B505F0-3342-4F45-9892-D5C48393F912}" destId="{EF6F0FEC-E3B4-41B9-9C8B-7AE7634E97B8}" srcOrd="0" destOrd="0" presId="urn:microsoft.com/office/officeart/2005/8/layout/vList3"/>
    <dgm:cxn modelId="{41977012-C5DE-4D0C-9BAD-383C08CD10BA}" type="presOf" srcId="{3345BEAC-0177-482C-B78F-1A76C34041BC}" destId="{EE9D2F20-4087-48F3-A813-670F098E4FC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6045C0A1-1A62-4AEE-BC61-FB26551113FE}" type="presOf" srcId="{5CC85F0E-0391-48BB-B97C-F5D774D1DD4D}" destId="{EFC601FB-EE5A-4118-897C-0807DB98F940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F9AE44A9-00B1-41E5-809A-B576883BA381}" type="presOf" srcId="{9BBB1595-5F81-4631-A1E1-5EF4766B405C}" destId="{6771C388-40CC-410D-AFAA-9DADACC8176C}" srcOrd="0" destOrd="0" presId="urn:microsoft.com/office/officeart/2005/8/layout/vList3"/>
    <dgm:cxn modelId="{13E1341F-08C2-47ED-998E-E3CC747D8022}" type="presOf" srcId="{3BABC7C6-384E-4952-A112-81595996EBBC}" destId="{F5B1B61E-3D93-4709-B7B2-0CED9FDD2E9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8DEA0D9D-980A-405F-8514-A7C36E0BB9E0}" type="presParOf" srcId="{6771C388-40CC-410D-AFAA-9DADACC8176C}" destId="{7B598F2E-6EA8-4617-A981-209EDCA7FA27}" srcOrd="0" destOrd="0" presId="urn:microsoft.com/office/officeart/2005/8/layout/vList3"/>
    <dgm:cxn modelId="{58748B56-EEB7-4AA8-B61B-FC09D0EFEC83}" type="presParOf" srcId="{7B598F2E-6EA8-4617-A981-209EDCA7FA27}" destId="{450BA9E0-097B-4D34-864B-82D058D92D36}" srcOrd="0" destOrd="0" presId="urn:microsoft.com/office/officeart/2005/8/layout/vList3"/>
    <dgm:cxn modelId="{720FB6E7-EEC9-44E7-82CA-AEF9138332BE}" type="presParOf" srcId="{7B598F2E-6EA8-4617-A981-209EDCA7FA27}" destId="{EF6F0FEC-E3B4-41B9-9C8B-7AE7634E97B8}" srcOrd="1" destOrd="0" presId="urn:microsoft.com/office/officeart/2005/8/layout/vList3"/>
    <dgm:cxn modelId="{E86E32CD-4824-4810-96E2-4B050725850B}" type="presParOf" srcId="{6771C388-40CC-410D-AFAA-9DADACC8176C}" destId="{AB3F66E9-EC93-4100-AF3A-029B16BA86A4}" srcOrd="1" destOrd="0" presId="urn:microsoft.com/office/officeart/2005/8/layout/vList3"/>
    <dgm:cxn modelId="{EDE99663-8A79-477C-892D-D72983DFEF7E}" type="presParOf" srcId="{6771C388-40CC-410D-AFAA-9DADACC8176C}" destId="{97C09B65-474C-4B2E-B488-B19D4F50B00C}" srcOrd="2" destOrd="0" presId="urn:microsoft.com/office/officeart/2005/8/layout/vList3"/>
    <dgm:cxn modelId="{4843ED9F-15F9-499E-9A3D-46941F2A5F75}" type="presParOf" srcId="{97C09B65-474C-4B2E-B488-B19D4F50B00C}" destId="{95393263-7980-4875-8FEA-3114F34BEA49}" srcOrd="0" destOrd="0" presId="urn:microsoft.com/office/officeart/2005/8/layout/vList3"/>
    <dgm:cxn modelId="{A5C0D536-C635-4DE5-989A-6C41E7D84FCF}" type="presParOf" srcId="{97C09B65-474C-4B2E-B488-B19D4F50B00C}" destId="{EE9D2F20-4087-48F3-A813-670F098E4FC3}" srcOrd="1" destOrd="0" presId="urn:microsoft.com/office/officeart/2005/8/layout/vList3"/>
    <dgm:cxn modelId="{071FEE54-4E62-4D17-83D0-CB13416DF334}" type="presParOf" srcId="{6771C388-40CC-410D-AFAA-9DADACC8176C}" destId="{929FF767-1061-4080-990F-5F22B4316CEC}" srcOrd="3" destOrd="0" presId="urn:microsoft.com/office/officeart/2005/8/layout/vList3"/>
    <dgm:cxn modelId="{7183EF4D-0A2A-4F8D-8BE1-49EDF4892CFC}" type="presParOf" srcId="{6771C388-40CC-410D-AFAA-9DADACC8176C}" destId="{ED5DD135-E534-4E36-AB04-7FDC9F027A76}" srcOrd="4" destOrd="0" presId="urn:microsoft.com/office/officeart/2005/8/layout/vList3"/>
    <dgm:cxn modelId="{E4C0C511-6DA7-497D-8329-220E63A11C4D}" type="presParOf" srcId="{ED5DD135-E534-4E36-AB04-7FDC9F027A76}" destId="{F66F5796-72E3-4B03-AB68-6D7C99615F06}" srcOrd="0" destOrd="0" presId="urn:microsoft.com/office/officeart/2005/8/layout/vList3"/>
    <dgm:cxn modelId="{2D4CB5A2-498D-40BB-91B6-0BF55B0A361A}" type="presParOf" srcId="{ED5DD135-E534-4E36-AB04-7FDC9F027A76}" destId="{F5B1B61E-3D93-4709-B7B2-0CED9FDD2E93}" srcOrd="1" destOrd="0" presId="urn:microsoft.com/office/officeart/2005/8/layout/vList3"/>
    <dgm:cxn modelId="{74525270-A4B3-4349-945D-69199A134168}" type="presParOf" srcId="{6771C388-40CC-410D-AFAA-9DADACC8176C}" destId="{BC0A6C54-474E-438F-BF50-7B0EC7F5B27B}" srcOrd="5" destOrd="0" presId="urn:microsoft.com/office/officeart/2005/8/layout/vList3"/>
    <dgm:cxn modelId="{80B13C03-7D23-47A5-B3CC-E759C2A838AC}" type="presParOf" srcId="{6771C388-40CC-410D-AFAA-9DADACC8176C}" destId="{48670160-F49E-464A-B184-6DE532C4BE7C}" srcOrd="6" destOrd="0" presId="urn:microsoft.com/office/officeart/2005/8/layout/vList3"/>
    <dgm:cxn modelId="{7EEE906A-18A4-43D6-B949-849E827BBAB5}" type="presParOf" srcId="{48670160-F49E-464A-B184-6DE532C4BE7C}" destId="{D367BD5C-EB6C-49D9-A31E-DF4048E5FA3D}" srcOrd="0" destOrd="0" presId="urn:microsoft.com/office/officeart/2005/8/layout/vList3"/>
    <dgm:cxn modelId="{AFD2C5F1-2D1D-4B52-9051-FB5CE0044A22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Візажист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Перукар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Стиліст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Критик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528FB53E-929A-4DDA-B189-4EF95C67B7AA}" type="presOf" srcId="{3345BEAC-0177-482C-B78F-1A76C34041BC}" destId="{EE9D2F20-4087-48F3-A813-670F098E4FC3}" srcOrd="0" destOrd="0" presId="urn:microsoft.com/office/officeart/2005/8/layout/vList3"/>
    <dgm:cxn modelId="{A63A3F98-6EE4-4018-AC44-54DE895AF7BF}" type="presOf" srcId="{9BBB1595-5F81-4631-A1E1-5EF4766B405C}" destId="{6771C388-40CC-410D-AFAA-9DADACC8176C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0CBDE41C-C896-4ED4-A4E7-FA7AF0D5AEA8}" type="presOf" srcId="{5CC85F0E-0391-48BB-B97C-F5D774D1DD4D}" destId="{EFC601FB-EE5A-4118-897C-0807DB98F940}" srcOrd="0" destOrd="0" presId="urn:microsoft.com/office/officeart/2005/8/layout/vList3"/>
    <dgm:cxn modelId="{526462D6-D536-42EF-A8F2-67420B6F67BE}" type="presOf" srcId="{F6B505F0-3342-4F45-9892-D5C48393F912}" destId="{EF6F0FEC-E3B4-41B9-9C8B-7AE7634E97B8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4DA0125C-1F31-4573-81CC-FF332F1E9B0C}" type="presOf" srcId="{3BABC7C6-384E-4952-A112-81595996EBBC}" destId="{F5B1B61E-3D93-4709-B7B2-0CED9FDD2E9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04981FC4-8906-4464-A98E-1B7F6A4D3EAC}" type="presParOf" srcId="{6771C388-40CC-410D-AFAA-9DADACC8176C}" destId="{7B598F2E-6EA8-4617-A981-209EDCA7FA27}" srcOrd="0" destOrd="0" presId="urn:microsoft.com/office/officeart/2005/8/layout/vList3"/>
    <dgm:cxn modelId="{2E50FCA1-B21D-4ED1-BAF6-B49E06999035}" type="presParOf" srcId="{7B598F2E-6EA8-4617-A981-209EDCA7FA27}" destId="{450BA9E0-097B-4D34-864B-82D058D92D36}" srcOrd="0" destOrd="0" presId="urn:microsoft.com/office/officeart/2005/8/layout/vList3"/>
    <dgm:cxn modelId="{89DA998A-23E0-4757-8902-5B0B8574BFE7}" type="presParOf" srcId="{7B598F2E-6EA8-4617-A981-209EDCA7FA27}" destId="{EF6F0FEC-E3B4-41B9-9C8B-7AE7634E97B8}" srcOrd="1" destOrd="0" presId="urn:microsoft.com/office/officeart/2005/8/layout/vList3"/>
    <dgm:cxn modelId="{DF4A45F6-A772-4B9A-AC90-C62E48BFB968}" type="presParOf" srcId="{6771C388-40CC-410D-AFAA-9DADACC8176C}" destId="{AB3F66E9-EC93-4100-AF3A-029B16BA86A4}" srcOrd="1" destOrd="0" presId="urn:microsoft.com/office/officeart/2005/8/layout/vList3"/>
    <dgm:cxn modelId="{B9246099-C32C-4B37-B549-C1623A8FCD63}" type="presParOf" srcId="{6771C388-40CC-410D-AFAA-9DADACC8176C}" destId="{97C09B65-474C-4B2E-B488-B19D4F50B00C}" srcOrd="2" destOrd="0" presId="urn:microsoft.com/office/officeart/2005/8/layout/vList3"/>
    <dgm:cxn modelId="{A4DCF860-F3AA-4D03-BAC3-F213C7538DCD}" type="presParOf" srcId="{97C09B65-474C-4B2E-B488-B19D4F50B00C}" destId="{95393263-7980-4875-8FEA-3114F34BEA49}" srcOrd="0" destOrd="0" presId="urn:microsoft.com/office/officeart/2005/8/layout/vList3"/>
    <dgm:cxn modelId="{EF8EF0B6-8714-4C8B-97C1-C6AF3EB8C1EC}" type="presParOf" srcId="{97C09B65-474C-4B2E-B488-B19D4F50B00C}" destId="{EE9D2F20-4087-48F3-A813-670F098E4FC3}" srcOrd="1" destOrd="0" presId="urn:microsoft.com/office/officeart/2005/8/layout/vList3"/>
    <dgm:cxn modelId="{68A67BBC-09DF-4AB9-80B3-2F83A1D4D197}" type="presParOf" srcId="{6771C388-40CC-410D-AFAA-9DADACC8176C}" destId="{929FF767-1061-4080-990F-5F22B4316CEC}" srcOrd="3" destOrd="0" presId="urn:microsoft.com/office/officeart/2005/8/layout/vList3"/>
    <dgm:cxn modelId="{ED01AFDE-E6E1-40C7-BAE1-EF5D960EACBB}" type="presParOf" srcId="{6771C388-40CC-410D-AFAA-9DADACC8176C}" destId="{ED5DD135-E534-4E36-AB04-7FDC9F027A76}" srcOrd="4" destOrd="0" presId="urn:microsoft.com/office/officeart/2005/8/layout/vList3"/>
    <dgm:cxn modelId="{674F44C3-99BF-466F-AF70-A674FF24D713}" type="presParOf" srcId="{ED5DD135-E534-4E36-AB04-7FDC9F027A76}" destId="{F66F5796-72E3-4B03-AB68-6D7C99615F06}" srcOrd="0" destOrd="0" presId="urn:microsoft.com/office/officeart/2005/8/layout/vList3"/>
    <dgm:cxn modelId="{C8E0FC92-50F0-4A19-9424-3F2B8E5155E2}" type="presParOf" srcId="{ED5DD135-E534-4E36-AB04-7FDC9F027A76}" destId="{F5B1B61E-3D93-4709-B7B2-0CED9FDD2E93}" srcOrd="1" destOrd="0" presId="urn:microsoft.com/office/officeart/2005/8/layout/vList3"/>
    <dgm:cxn modelId="{E34FD722-9DEE-46B5-8A9B-CB8303BD7151}" type="presParOf" srcId="{6771C388-40CC-410D-AFAA-9DADACC8176C}" destId="{BC0A6C54-474E-438F-BF50-7B0EC7F5B27B}" srcOrd="5" destOrd="0" presId="urn:microsoft.com/office/officeart/2005/8/layout/vList3"/>
    <dgm:cxn modelId="{FCBA7CFC-7027-4B38-9D01-80CFFC385ED4}" type="presParOf" srcId="{6771C388-40CC-410D-AFAA-9DADACC8176C}" destId="{48670160-F49E-464A-B184-6DE532C4BE7C}" srcOrd="6" destOrd="0" presId="urn:microsoft.com/office/officeart/2005/8/layout/vList3"/>
    <dgm:cxn modelId="{2EB49654-E66B-41C7-A7DE-92B41F891F82}" type="presParOf" srcId="{48670160-F49E-464A-B184-6DE532C4BE7C}" destId="{D367BD5C-EB6C-49D9-A31E-DF4048E5FA3D}" srcOrd="0" destOrd="0" presId="urn:microsoft.com/office/officeart/2005/8/layout/vList3"/>
    <dgm:cxn modelId="{8FB65B01-D715-441F-9949-3C3B24345311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Капітан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Шкіпер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Моряк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Боцман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F7089D4D-B90B-47A6-9A02-D0AD098BA8F2}" type="presOf" srcId="{9BBB1595-5F81-4631-A1E1-5EF4766B405C}" destId="{6771C388-40CC-410D-AFAA-9DADACC8176C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8AAFC5D6-9616-4828-B416-73830B377581}" type="presOf" srcId="{5CC85F0E-0391-48BB-B97C-F5D774D1DD4D}" destId="{EFC601FB-EE5A-4118-897C-0807DB98F940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D3D5705E-58F3-4480-885B-E3EA54F0D3DB}" type="presOf" srcId="{3BABC7C6-384E-4952-A112-81595996EBBC}" destId="{F5B1B61E-3D93-4709-B7B2-0CED9FDD2E93}" srcOrd="0" destOrd="0" presId="urn:microsoft.com/office/officeart/2005/8/layout/vList3"/>
    <dgm:cxn modelId="{C91174D8-0546-4285-B8B6-0DAFB4768A69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3E8BF8DB-D18F-4821-9BD5-481A3FDB224F}" type="presOf" srcId="{3345BEAC-0177-482C-B78F-1A76C34041BC}" destId="{EE9D2F20-4087-48F3-A813-670F098E4FC3}" srcOrd="0" destOrd="0" presId="urn:microsoft.com/office/officeart/2005/8/layout/vList3"/>
    <dgm:cxn modelId="{EC6CEACC-5A74-4EFA-9846-9EBB09CAB052}" type="presParOf" srcId="{6771C388-40CC-410D-AFAA-9DADACC8176C}" destId="{7B598F2E-6EA8-4617-A981-209EDCA7FA27}" srcOrd="0" destOrd="0" presId="urn:microsoft.com/office/officeart/2005/8/layout/vList3"/>
    <dgm:cxn modelId="{C2871FDA-8066-4745-A5A5-6DDA1E36BB2D}" type="presParOf" srcId="{7B598F2E-6EA8-4617-A981-209EDCA7FA27}" destId="{450BA9E0-097B-4D34-864B-82D058D92D36}" srcOrd="0" destOrd="0" presId="urn:microsoft.com/office/officeart/2005/8/layout/vList3"/>
    <dgm:cxn modelId="{CA10A9DB-9E36-40E0-A7EB-F1A45F0FD8EE}" type="presParOf" srcId="{7B598F2E-6EA8-4617-A981-209EDCA7FA27}" destId="{EF6F0FEC-E3B4-41B9-9C8B-7AE7634E97B8}" srcOrd="1" destOrd="0" presId="urn:microsoft.com/office/officeart/2005/8/layout/vList3"/>
    <dgm:cxn modelId="{C34063C7-1FDD-4359-A8E1-DDD1430B579D}" type="presParOf" srcId="{6771C388-40CC-410D-AFAA-9DADACC8176C}" destId="{AB3F66E9-EC93-4100-AF3A-029B16BA86A4}" srcOrd="1" destOrd="0" presId="urn:microsoft.com/office/officeart/2005/8/layout/vList3"/>
    <dgm:cxn modelId="{181A3E72-0954-4970-A2C9-7EE948E089B4}" type="presParOf" srcId="{6771C388-40CC-410D-AFAA-9DADACC8176C}" destId="{97C09B65-474C-4B2E-B488-B19D4F50B00C}" srcOrd="2" destOrd="0" presId="urn:microsoft.com/office/officeart/2005/8/layout/vList3"/>
    <dgm:cxn modelId="{B71D65D5-FB7E-4000-A8A5-0C0ECE8A30F2}" type="presParOf" srcId="{97C09B65-474C-4B2E-B488-B19D4F50B00C}" destId="{95393263-7980-4875-8FEA-3114F34BEA49}" srcOrd="0" destOrd="0" presId="urn:microsoft.com/office/officeart/2005/8/layout/vList3"/>
    <dgm:cxn modelId="{11745DBF-7920-4FD4-AD79-35928892FC6C}" type="presParOf" srcId="{97C09B65-474C-4B2E-B488-B19D4F50B00C}" destId="{EE9D2F20-4087-48F3-A813-670F098E4FC3}" srcOrd="1" destOrd="0" presId="urn:microsoft.com/office/officeart/2005/8/layout/vList3"/>
    <dgm:cxn modelId="{0FA6AF48-6C3D-4FB1-8D4D-F7019E38B3E9}" type="presParOf" srcId="{6771C388-40CC-410D-AFAA-9DADACC8176C}" destId="{929FF767-1061-4080-990F-5F22B4316CEC}" srcOrd="3" destOrd="0" presId="urn:microsoft.com/office/officeart/2005/8/layout/vList3"/>
    <dgm:cxn modelId="{AAB9E639-6859-47A4-94C1-CAC86FD2D262}" type="presParOf" srcId="{6771C388-40CC-410D-AFAA-9DADACC8176C}" destId="{ED5DD135-E534-4E36-AB04-7FDC9F027A76}" srcOrd="4" destOrd="0" presId="urn:microsoft.com/office/officeart/2005/8/layout/vList3"/>
    <dgm:cxn modelId="{9029B4E3-C236-4F12-874A-0622EFFAAA45}" type="presParOf" srcId="{ED5DD135-E534-4E36-AB04-7FDC9F027A76}" destId="{F66F5796-72E3-4B03-AB68-6D7C99615F06}" srcOrd="0" destOrd="0" presId="urn:microsoft.com/office/officeart/2005/8/layout/vList3"/>
    <dgm:cxn modelId="{7714A80F-0AEC-442C-8984-44A63AD29A50}" type="presParOf" srcId="{ED5DD135-E534-4E36-AB04-7FDC9F027A76}" destId="{F5B1B61E-3D93-4709-B7B2-0CED9FDD2E93}" srcOrd="1" destOrd="0" presId="urn:microsoft.com/office/officeart/2005/8/layout/vList3"/>
    <dgm:cxn modelId="{7D1C8323-B7B4-41E4-B3CD-56B5F709F4BF}" type="presParOf" srcId="{6771C388-40CC-410D-AFAA-9DADACC8176C}" destId="{BC0A6C54-474E-438F-BF50-7B0EC7F5B27B}" srcOrd="5" destOrd="0" presId="urn:microsoft.com/office/officeart/2005/8/layout/vList3"/>
    <dgm:cxn modelId="{025BD71B-CA3D-47F4-ABCC-6AF838B074B2}" type="presParOf" srcId="{6771C388-40CC-410D-AFAA-9DADACC8176C}" destId="{48670160-F49E-464A-B184-6DE532C4BE7C}" srcOrd="6" destOrd="0" presId="urn:microsoft.com/office/officeart/2005/8/layout/vList3"/>
    <dgm:cxn modelId="{5AB145E0-4C01-44B5-81B6-A8FB0814729A}" type="presParOf" srcId="{48670160-F49E-464A-B184-6DE532C4BE7C}" destId="{D367BD5C-EB6C-49D9-A31E-DF4048E5FA3D}" srcOrd="0" destOrd="0" presId="urn:microsoft.com/office/officeart/2005/8/layout/vList3"/>
    <dgm:cxn modelId="{B60B7AC0-2794-4918-BE57-46826B9AF703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Візажист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Перукар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Стиліст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Критик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3186A32A-5757-41F2-8FE8-819AAA9FB618}" type="presOf" srcId="{3345BEAC-0177-482C-B78F-1A76C34041BC}" destId="{EE9D2F20-4087-48F3-A813-670F098E4FC3}" srcOrd="0" destOrd="0" presId="urn:microsoft.com/office/officeart/2005/8/layout/vList3"/>
    <dgm:cxn modelId="{F55C7BEC-2007-40C3-817E-61DE11FAAC8A}" type="presOf" srcId="{5CC85F0E-0391-48BB-B97C-F5D774D1DD4D}" destId="{EFC601FB-EE5A-4118-897C-0807DB98F940}" srcOrd="0" destOrd="0" presId="urn:microsoft.com/office/officeart/2005/8/layout/vList3"/>
    <dgm:cxn modelId="{3A83F87D-7C68-4925-B642-79E31B5A253B}" type="presOf" srcId="{3BABC7C6-384E-4952-A112-81595996EBBC}" destId="{F5B1B61E-3D93-4709-B7B2-0CED9FDD2E93}" srcOrd="0" destOrd="0" presId="urn:microsoft.com/office/officeart/2005/8/layout/vList3"/>
    <dgm:cxn modelId="{F24126ED-2C58-4F37-9431-21BB2B3D80EA}" type="presOf" srcId="{9BBB1595-5F81-4631-A1E1-5EF4766B405C}" destId="{6771C388-40CC-410D-AFAA-9DADACC8176C}" srcOrd="0" destOrd="0" presId="urn:microsoft.com/office/officeart/2005/8/layout/vList3"/>
    <dgm:cxn modelId="{7EB43603-46A7-4CD1-833F-1EB12CD16C39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33C40A1A-3F6C-4AE6-B1B2-897534FAA5C6}" type="presParOf" srcId="{6771C388-40CC-410D-AFAA-9DADACC8176C}" destId="{7B598F2E-6EA8-4617-A981-209EDCA7FA27}" srcOrd="0" destOrd="0" presId="urn:microsoft.com/office/officeart/2005/8/layout/vList3"/>
    <dgm:cxn modelId="{68E3B302-D28D-4D31-BF00-82817001FC7C}" type="presParOf" srcId="{7B598F2E-6EA8-4617-A981-209EDCA7FA27}" destId="{450BA9E0-097B-4D34-864B-82D058D92D36}" srcOrd="0" destOrd="0" presId="urn:microsoft.com/office/officeart/2005/8/layout/vList3"/>
    <dgm:cxn modelId="{4FF13C06-0F3D-4CBB-9D5B-D116A8985228}" type="presParOf" srcId="{7B598F2E-6EA8-4617-A981-209EDCA7FA27}" destId="{EF6F0FEC-E3B4-41B9-9C8B-7AE7634E97B8}" srcOrd="1" destOrd="0" presId="urn:microsoft.com/office/officeart/2005/8/layout/vList3"/>
    <dgm:cxn modelId="{1ED821C8-8CCC-4891-8358-5AA034B9A4C2}" type="presParOf" srcId="{6771C388-40CC-410D-AFAA-9DADACC8176C}" destId="{AB3F66E9-EC93-4100-AF3A-029B16BA86A4}" srcOrd="1" destOrd="0" presId="urn:microsoft.com/office/officeart/2005/8/layout/vList3"/>
    <dgm:cxn modelId="{C42E4DB8-D138-482C-8480-DB398F405BA5}" type="presParOf" srcId="{6771C388-40CC-410D-AFAA-9DADACC8176C}" destId="{97C09B65-474C-4B2E-B488-B19D4F50B00C}" srcOrd="2" destOrd="0" presId="urn:microsoft.com/office/officeart/2005/8/layout/vList3"/>
    <dgm:cxn modelId="{946746B6-A07D-49CC-A3AD-BF86D8EEBCF3}" type="presParOf" srcId="{97C09B65-474C-4B2E-B488-B19D4F50B00C}" destId="{95393263-7980-4875-8FEA-3114F34BEA49}" srcOrd="0" destOrd="0" presId="urn:microsoft.com/office/officeart/2005/8/layout/vList3"/>
    <dgm:cxn modelId="{B42755CB-32E1-4F76-941F-3752098E6BF4}" type="presParOf" srcId="{97C09B65-474C-4B2E-B488-B19D4F50B00C}" destId="{EE9D2F20-4087-48F3-A813-670F098E4FC3}" srcOrd="1" destOrd="0" presId="urn:microsoft.com/office/officeart/2005/8/layout/vList3"/>
    <dgm:cxn modelId="{52410E61-4A47-439E-97BF-29938639AF1C}" type="presParOf" srcId="{6771C388-40CC-410D-AFAA-9DADACC8176C}" destId="{929FF767-1061-4080-990F-5F22B4316CEC}" srcOrd="3" destOrd="0" presId="urn:microsoft.com/office/officeart/2005/8/layout/vList3"/>
    <dgm:cxn modelId="{A1550073-C122-4F95-B102-652610A2624D}" type="presParOf" srcId="{6771C388-40CC-410D-AFAA-9DADACC8176C}" destId="{ED5DD135-E534-4E36-AB04-7FDC9F027A76}" srcOrd="4" destOrd="0" presId="urn:microsoft.com/office/officeart/2005/8/layout/vList3"/>
    <dgm:cxn modelId="{09982395-8554-4FB4-AA4A-E1E20D3D3EFD}" type="presParOf" srcId="{ED5DD135-E534-4E36-AB04-7FDC9F027A76}" destId="{F66F5796-72E3-4B03-AB68-6D7C99615F06}" srcOrd="0" destOrd="0" presId="urn:microsoft.com/office/officeart/2005/8/layout/vList3"/>
    <dgm:cxn modelId="{C2D00823-DD11-4D27-949A-82DEDFCE9FBF}" type="presParOf" srcId="{ED5DD135-E534-4E36-AB04-7FDC9F027A76}" destId="{F5B1B61E-3D93-4709-B7B2-0CED9FDD2E93}" srcOrd="1" destOrd="0" presId="urn:microsoft.com/office/officeart/2005/8/layout/vList3"/>
    <dgm:cxn modelId="{E611D88F-F991-4FC6-8571-17F91F52D5FC}" type="presParOf" srcId="{6771C388-40CC-410D-AFAA-9DADACC8176C}" destId="{BC0A6C54-474E-438F-BF50-7B0EC7F5B27B}" srcOrd="5" destOrd="0" presId="urn:microsoft.com/office/officeart/2005/8/layout/vList3"/>
    <dgm:cxn modelId="{D7BC42C8-EA98-4E4E-81FD-5AA9F1673FB0}" type="presParOf" srcId="{6771C388-40CC-410D-AFAA-9DADACC8176C}" destId="{48670160-F49E-464A-B184-6DE532C4BE7C}" srcOrd="6" destOrd="0" presId="urn:microsoft.com/office/officeart/2005/8/layout/vList3"/>
    <dgm:cxn modelId="{DB499FC7-9446-47B9-8862-888C47B8E6E7}" type="presParOf" srcId="{48670160-F49E-464A-B184-6DE532C4BE7C}" destId="{D367BD5C-EB6C-49D9-A31E-DF4048E5FA3D}" srcOrd="0" destOrd="0" presId="urn:microsoft.com/office/officeart/2005/8/layout/vList3"/>
    <dgm:cxn modelId="{59494D8B-A6C3-4591-9B3F-5A10C11AF886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Капітан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Шкіпер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Моряк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Боцман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EC96FBD0-14C8-437D-9454-7481A6F6A18F}" type="presOf" srcId="{3345BEAC-0177-482C-B78F-1A76C34041BC}" destId="{EE9D2F20-4087-48F3-A813-670F098E4FC3}" srcOrd="0" destOrd="0" presId="urn:microsoft.com/office/officeart/2005/8/layout/vList3"/>
    <dgm:cxn modelId="{63DDC435-41B0-4FB5-86AD-1B0DB92C785D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F2E3C18D-6968-4A55-ADF3-366D2A5BD6B2}" type="presOf" srcId="{9BBB1595-5F81-4631-A1E1-5EF4766B405C}" destId="{6771C388-40CC-410D-AFAA-9DADACC8176C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DF09EA91-20B9-4A07-ADF4-82B1646496E6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AC0B1EBB-F774-4144-82CF-9CACF06A9D55}" type="presOf" srcId="{5CC85F0E-0391-48BB-B97C-F5D774D1DD4D}" destId="{EFC601FB-EE5A-4118-897C-0807DB98F940}" srcOrd="0" destOrd="0" presId="urn:microsoft.com/office/officeart/2005/8/layout/vList3"/>
    <dgm:cxn modelId="{F70C2BE7-1AB9-421E-B2AC-DC3F82465174}" type="presParOf" srcId="{6771C388-40CC-410D-AFAA-9DADACC8176C}" destId="{7B598F2E-6EA8-4617-A981-209EDCA7FA27}" srcOrd="0" destOrd="0" presId="urn:microsoft.com/office/officeart/2005/8/layout/vList3"/>
    <dgm:cxn modelId="{C89E3C30-2F6D-4F83-A42C-1E4E97C4E60F}" type="presParOf" srcId="{7B598F2E-6EA8-4617-A981-209EDCA7FA27}" destId="{450BA9E0-097B-4D34-864B-82D058D92D36}" srcOrd="0" destOrd="0" presId="urn:microsoft.com/office/officeart/2005/8/layout/vList3"/>
    <dgm:cxn modelId="{09CBC4AF-92C8-4463-BBD3-60B8755F9AA7}" type="presParOf" srcId="{7B598F2E-6EA8-4617-A981-209EDCA7FA27}" destId="{EF6F0FEC-E3B4-41B9-9C8B-7AE7634E97B8}" srcOrd="1" destOrd="0" presId="urn:microsoft.com/office/officeart/2005/8/layout/vList3"/>
    <dgm:cxn modelId="{A7150394-777C-46D5-A10B-F6C4AA1F9CC5}" type="presParOf" srcId="{6771C388-40CC-410D-AFAA-9DADACC8176C}" destId="{AB3F66E9-EC93-4100-AF3A-029B16BA86A4}" srcOrd="1" destOrd="0" presId="urn:microsoft.com/office/officeart/2005/8/layout/vList3"/>
    <dgm:cxn modelId="{A480DE1C-9912-40F6-8550-E7DDD66416DC}" type="presParOf" srcId="{6771C388-40CC-410D-AFAA-9DADACC8176C}" destId="{97C09B65-474C-4B2E-B488-B19D4F50B00C}" srcOrd="2" destOrd="0" presId="urn:microsoft.com/office/officeart/2005/8/layout/vList3"/>
    <dgm:cxn modelId="{2833FC0B-8BE7-46B5-984F-DEE522D03F74}" type="presParOf" srcId="{97C09B65-474C-4B2E-B488-B19D4F50B00C}" destId="{95393263-7980-4875-8FEA-3114F34BEA49}" srcOrd="0" destOrd="0" presId="urn:microsoft.com/office/officeart/2005/8/layout/vList3"/>
    <dgm:cxn modelId="{464ED075-39F2-4331-843A-2F02280BF90A}" type="presParOf" srcId="{97C09B65-474C-4B2E-B488-B19D4F50B00C}" destId="{EE9D2F20-4087-48F3-A813-670F098E4FC3}" srcOrd="1" destOrd="0" presId="urn:microsoft.com/office/officeart/2005/8/layout/vList3"/>
    <dgm:cxn modelId="{9FA76E7E-5D2F-4907-BC8B-EAF102B51232}" type="presParOf" srcId="{6771C388-40CC-410D-AFAA-9DADACC8176C}" destId="{929FF767-1061-4080-990F-5F22B4316CEC}" srcOrd="3" destOrd="0" presId="urn:microsoft.com/office/officeart/2005/8/layout/vList3"/>
    <dgm:cxn modelId="{D4F4D86B-2398-4267-B855-87865814BCB5}" type="presParOf" srcId="{6771C388-40CC-410D-AFAA-9DADACC8176C}" destId="{ED5DD135-E534-4E36-AB04-7FDC9F027A76}" srcOrd="4" destOrd="0" presId="urn:microsoft.com/office/officeart/2005/8/layout/vList3"/>
    <dgm:cxn modelId="{F541ED5C-587A-4E72-8E4B-FFE70ABF6E7E}" type="presParOf" srcId="{ED5DD135-E534-4E36-AB04-7FDC9F027A76}" destId="{F66F5796-72E3-4B03-AB68-6D7C99615F06}" srcOrd="0" destOrd="0" presId="urn:microsoft.com/office/officeart/2005/8/layout/vList3"/>
    <dgm:cxn modelId="{A9126F32-0E93-4A82-BCD8-AE650FF06BCF}" type="presParOf" srcId="{ED5DD135-E534-4E36-AB04-7FDC9F027A76}" destId="{F5B1B61E-3D93-4709-B7B2-0CED9FDD2E93}" srcOrd="1" destOrd="0" presId="urn:microsoft.com/office/officeart/2005/8/layout/vList3"/>
    <dgm:cxn modelId="{F8CF18E9-1001-4341-A0A6-86F88EF4EF74}" type="presParOf" srcId="{6771C388-40CC-410D-AFAA-9DADACC8176C}" destId="{BC0A6C54-474E-438F-BF50-7B0EC7F5B27B}" srcOrd="5" destOrd="0" presId="urn:microsoft.com/office/officeart/2005/8/layout/vList3"/>
    <dgm:cxn modelId="{37C3AC90-8063-438B-B906-A2B55BE769B7}" type="presParOf" srcId="{6771C388-40CC-410D-AFAA-9DADACC8176C}" destId="{48670160-F49E-464A-B184-6DE532C4BE7C}" srcOrd="6" destOrd="0" presId="urn:microsoft.com/office/officeart/2005/8/layout/vList3"/>
    <dgm:cxn modelId="{545BC53A-70E5-4B9A-87FE-AD951A772D98}" type="presParOf" srcId="{48670160-F49E-464A-B184-6DE532C4BE7C}" destId="{D367BD5C-EB6C-49D9-A31E-DF4048E5FA3D}" srcOrd="0" destOrd="0" presId="urn:microsoft.com/office/officeart/2005/8/layout/vList3"/>
    <dgm:cxn modelId="{BFB69B3E-DF74-4836-9606-A8BB202424A8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Анестезіолог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Психолог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Медсестра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Хірург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68886A53-26D7-4B94-8533-14E101C70D96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289E000D-45A0-4999-BBD2-2D2A4A9BF783}" type="presOf" srcId="{F6B505F0-3342-4F45-9892-D5C48393F912}" destId="{EF6F0FEC-E3B4-41B9-9C8B-7AE7634E97B8}" srcOrd="0" destOrd="0" presId="urn:microsoft.com/office/officeart/2005/8/layout/vList3"/>
    <dgm:cxn modelId="{3609CF96-CCE1-4CD6-B390-4ED4FF8F8E4F}" type="presOf" srcId="{3345BEAC-0177-482C-B78F-1A76C34041BC}" destId="{EE9D2F20-4087-48F3-A813-670F098E4FC3}" srcOrd="0" destOrd="0" presId="urn:microsoft.com/office/officeart/2005/8/layout/vList3"/>
    <dgm:cxn modelId="{440FC3DB-4955-4D3E-A169-7F6884DF3DCD}" type="presOf" srcId="{9BBB1595-5F81-4631-A1E1-5EF4766B405C}" destId="{6771C388-40CC-410D-AFAA-9DADACC8176C}" srcOrd="0" destOrd="0" presId="urn:microsoft.com/office/officeart/2005/8/layout/vList3"/>
    <dgm:cxn modelId="{2709E047-89AD-43F3-8715-EA85DFDFCCA9}" type="presOf" srcId="{5CC85F0E-0391-48BB-B97C-F5D774D1DD4D}" destId="{EFC601FB-EE5A-4118-897C-0807DB98F940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EB27CFE5-36AC-4F11-87D1-E6D5D9BA6194}" type="presParOf" srcId="{6771C388-40CC-410D-AFAA-9DADACC8176C}" destId="{7B598F2E-6EA8-4617-A981-209EDCA7FA27}" srcOrd="0" destOrd="0" presId="urn:microsoft.com/office/officeart/2005/8/layout/vList3"/>
    <dgm:cxn modelId="{DE6FB2B4-912F-4190-A061-7B4EB6D99896}" type="presParOf" srcId="{7B598F2E-6EA8-4617-A981-209EDCA7FA27}" destId="{450BA9E0-097B-4D34-864B-82D058D92D36}" srcOrd="0" destOrd="0" presId="urn:microsoft.com/office/officeart/2005/8/layout/vList3"/>
    <dgm:cxn modelId="{ABB40669-0AEE-4B86-9F69-59DED5CC69AF}" type="presParOf" srcId="{7B598F2E-6EA8-4617-A981-209EDCA7FA27}" destId="{EF6F0FEC-E3B4-41B9-9C8B-7AE7634E97B8}" srcOrd="1" destOrd="0" presId="urn:microsoft.com/office/officeart/2005/8/layout/vList3"/>
    <dgm:cxn modelId="{7A350DD7-751E-4142-9A7A-ADEF1335069D}" type="presParOf" srcId="{6771C388-40CC-410D-AFAA-9DADACC8176C}" destId="{AB3F66E9-EC93-4100-AF3A-029B16BA86A4}" srcOrd="1" destOrd="0" presId="urn:microsoft.com/office/officeart/2005/8/layout/vList3"/>
    <dgm:cxn modelId="{0CFA2531-6AA0-4134-85BF-E8D9BD3BB880}" type="presParOf" srcId="{6771C388-40CC-410D-AFAA-9DADACC8176C}" destId="{97C09B65-474C-4B2E-B488-B19D4F50B00C}" srcOrd="2" destOrd="0" presId="urn:microsoft.com/office/officeart/2005/8/layout/vList3"/>
    <dgm:cxn modelId="{0D228618-0536-4761-8944-2C94C8BB8908}" type="presParOf" srcId="{97C09B65-474C-4B2E-B488-B19D4F50B00C}" destId="{95393263-7980-4875-8FEA-3114F34BEA49}" srcOrd="0" destOrd="0" presId="urn:microsoft.com/office/officeart/2005/8/layout/vList3"/>
    <dgm:cxn modelId="{0D783EDD-DCE4-4F25-86EA-95F8AE636E3F}" type="presParOf" srcId="{97C09B65-474C-4B2E-B488-B19D4F50B00C}" destId="{EE9D2F20-4087-48F3-A813-670F098E4FC3}" srcOrd="1" destOrd="0" presId="urn:microsoft.com/office/officeart/2005/8/layout/vList3"/>
    <dgm:cxn modelId="{D98F7806-87FE-4873-9045-0E158F5905DD}" type="presParOf" srcId="{6771C388-40CC-410D-AFAA-9DADACC8176C}" destId="{929FF767-1061-4080-990F-5F22B4316CEC}" srcOrd="3" destOrd="0" presId="urn:microsoft.com/office/officeart/2005/8/layout/vList3"/>
    <dgm:cxn modelId="{152853AB-6249-48DA-8C67-1FDECAE30BE9}" type="presParOf" srcId="{6771C388-40CC-410D-AFAA-9DADACC8176C}" destId="{ED5DD135-E534-4E36-AB04-7FDC9F027A76}" srcOrd="4" destOrd="0" presId="urn:microsoft.com/office/officeart/2005/8/layout/vList3"/>
    <dgm:cxn modelId="{155D98B9-A07B-4255-80BA-21C0396222F3}" type="presParOf" srcId="{ED5DD135-E534-4E36-AB04-7FDC9F027A76}" destId="{F66F5796-72E3-4B03-AB68-6D7C99615F06}" srcOrd="0" destOrd="0" presId="urn:microsoft.com/office/officeart/2005/8/layout/vList3"/>
    <dgm:cxn modelId="{7F12B62F-4820-4AD6-A1C2-CD7C99270D5B}" type="presParOf" srcId="{ED5DD135-E534-4E36-AB04-7FDC9F027A76}" destId="{F5B1B61E-3D93-4709-B7B2-0CED9FDD2E93}" srcOrd="1" destOrd="0" presId="urn:microsoft.com/office/officeart/2005/8/layout/vList3"/>
    <dgm:cxn modelId="{75C4366E-0E83-4EAD-AAD2-D9EE75EEECA5}" type="presParOf" srcId="{6771C388-40CC-410D-AFAA-9DADACC8176C}" destId="{BC0A6C54-474E-438F-BF50-7B0EC7F5B27B}" srcOrd="5" destOrd="0" presId="urn:microsoft.com/office/officeart/2005/8/layout/vList3"/>
    <dgm:cxn modelId="{B14AF173-5B91-4518-B639-980F9AE4D6A0}" type="presParOf" srcId="{6771C388-40CC-410D-AFAA-9DADACC8176C}" destId="{48670160-F49E-464A-B184-6DE532C4BE7C}" srcOrd="6" destOrd="0" presId="urn:microsoft.com/office/officeart/2005/8/layout/vList3"/>
    <dgm:cxn modelId="{0BE72319-FB8D-41CD-BE32-6B12A164FEA0}" type="presParOf" srcId="{48670160-F49E-464A-B184-6DE532C4BE7C}" destId="{D367BD5C-EB6C-49D9-A31E-DF4048E5FA3D}" srcOrd="0" destOrd="0" presId="urn:microsoft.com/office/officeart/2005/8/layout/vList3"/>
    <dgm:cxn modelId="{82B8B158-F7AA-4CD5-826A-294ABBA7D2B5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Анестезіолог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Психолог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Медсестра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Хірург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/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C30677-DCA0-459E-B7F7-991AD77B52B4}" type="presOf" srcId="{5CC85F0E-0391-48BB-B97C-F5D774D1DD4D}" destId="{EFC601FB-EE5A-4118-897C-0807DB98F940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1DA6EE07-7BCA-4953-B06D-6E1DAC899134}" type="presOf" srcId="{3BABC7C6-384E-4952-A112-81595996EBBC}" destId="{F5B1B61E-3D93-4709-B7B2-0CED9FDD2E93}" srcOrd="0" destOrd="0" presId="urn:microsoft.com/office/officeart/2005/8/layout/vList3"/>
    <dgm:cxn modelId="{31082159-1B72-4E48-B2B5-0584E075A30D}" type="presOf" srcId="{9BBB1595-5F81-4631-A1E1-5EF4766B405C}" destId="{6771C388-40CC-410D-AFAA-9DADACC8176C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07BC4A48-E1B4-47D9-9DE5-7E799EDEC689}" type="presOf" srcId="{F6B505F0-3342-4F45-9892-D5C48393F912}" destId="{EF6F0FEC-E3B4-41B9-9C8B-7AE7634E97B8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4CD16702-65C1-400E-9673-29375A0AFE3D}" type="presOf" srcId="{3345BEAC-0177-482C-B78F-1A76C34041BC}" destId="{EE9D2F20-4087-48F3-A813-670F098E4FC3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2D2D11A7-2846-468D-966E-93A91A716D0B}" type="presParOf" srcId="{6771C388-40CC-410D-AFAA-9DADACC8176C}" destId="{7B598F2E-6EA8-4617-A981-209EDCA7FA27}" srcOrd="0" destOrd="0" presId="urn:microsoft.com/office/officeart/2005/8/layout/vList3"/>
    <dgm:cxn modelId="{32B8499C-AE5B-4459-AF52-26C5E18561C0}" type="presParOf" srcId="{7B598F2E-6EA8-4617-A981-209EDCA7FA27}" destId="{450BA9E0-097B-4D34-864B-82D058D92D36}" srcOrd="0" destOrd="0" presId="urn:microsoft.com/office/officeart/2005/8/layout/vList3"/>
    <dgm:cxn modelId="{6EC8E9C3-8C5E-4123-8A27-A57565232572}" type="presParOf" srcId="{7B598F2E-6EA8-4617-A981-209EDCA7FA27}" destId="{EF6F0FEC-E3B4-41B9-9C8B-7AE7634E97B8}" srcOrd="1" destOrd="0" presId="urn:microsoft.com/office/officeart/2005/8/layout/vList3"/>
    <dgm:cxn modelId="{0032C368-C7EF-4116-9D9B-07CECE7C2DEA}" type="presParOf" srcId="{6771C388-40CC-410D-AFAA-9DADACC8176C}" destId="{AB3F66E9-EC93-4100-AF3A-029B16BA86A4}" srcOrd="1" destOrd="0" presId="urn:microsoft.com/office/officeart/2005/8/layout/vList3"/>
    <dgm:cxn modelId="{17EF69F3-7AB1-46A0-9DF9-F23C72C8F7E7}" type="presParOf" srcId="{6771C388-40CC-410D-AFAA-9DADACC8176C}" destId="{97C09B65-474C-4B2E-B488-B19D4F50B00C}" srcOrd="2" destOrd="0" presId="urn:microsoft.com/office/officeart/2005/8/layout/vList3"/>
    <dgm:cxn modelId="{6698DBD6-181D-45B6-8F14-A84870E18864}" type="presParOf" srcId="{97C09B65-474C-4B2E-B488-B19D4F50B00C}" destId="{95393263-7980-4875-8FEA-3114F34BEA49}" srcOrd="0" destOrd="0" presId="urn:microsoft.com/office/officeart/2005/8/layout/vList3"/>
    <dgm:cxn modelId="{26EE4645-16E0-4E20-9C86-9236091334D6}" type="presParOf" srcId="{97C09B65-474C-4B2E-B488-B19D4F50B00C}" destId="{EE9D2F20-4087-48F3-A813-670F098E4FC3}" srcOrd="1" destOrd="0" presId="urn:microsoft.com/office/officeart/2005/8/layout/vList3"/>
    <dgm:cxn modelId="{F1684506-DBC5-47F0-BABF-CA9199450615}" type="presParOf" srcId="{6771C388-40CC-410D-AFAA-9DADACC8176C}" destId="{929FF767-1061-4080-990F-5F22B4316CEC}" srcOrd="3" destOrd="0" presId="urn:microsoft.com/office/officeart/2005/8/layout/vList3"/>
    <dgm:cxn modelId="{4486CDDE-F8B8-4333-83BB-DF43435C9056}" type="presParOf" srcId="{6771C388-40CC-410D-AFAA-9DADACC8176C}" destId="{ED5DD135-E534-4E36-AB04-7FDC9F027A76}" srcOrd="4" destOrd="0" presId="urn:microsoft.com/office/officeart/2005/8/layout/vList3"/>
    <dgm:cxn modelId="{0BED3C68-B59D-473F-BA87-4F72AB7278D8}" type="presParOf" srcId="{ED5DD135-E534-4E36-AB04-7FDC9F027A76}" destId="{F66F5796-72E3-4B03-AB68-6D7C99615F06}" srcOrd="0" destOrd="0" presId="urn:microsoft.com/office/officeart/2005/8/layout/vList3"/>
    <dgm:cxn modelId="{9F4EB846-DD6F-4CD5-9B57-A3D917AF5E2F}" type="presParOf" srcId="{ED5DD135-E534-4E36-AB04-7FDC9F027A76}" destId="{F5B1B61E-3D93-4709-B7B2-0CED9FDD2E93}" srcOrd="1" destOrd="0" presId="urn:microsoft.com/office/officeart/2005/8/layout/vList3"/>
    <dgm:cxn modelId="{2C677AE5-046D-4015-BFE6-E66125C806A5}" type="presParOf" srcId="{6771C388-40CC-410D-AFAA-9DADACC8176C}" destId="{BC0A6C54-474E-438F-BF50-7B0EC7F5B27B}" srcOrd="5" destOrd="0" presId="urn:microsoft.com/office/officeart/2005/8/layout/vList3"/>
    <dgm:cxn modelId="{D9750B18-EF68-4944-8836-AD6FD4E2647D}" type="presParOf" srcId="{6771C388-40CC-410D-AFAA-9DADACC8176C}" destId="{48670160-F49E-464A-B184-6DE532C4BE7C}" srcOrd="6" destOrd="0" presId="urn:microsoft.com/office/officeart/2005/8/layout/vList3"/>
    <dgm:cxn modelId="{9DD927F1-26A6-4D95-8266-A2B0043C8944}" type="presParOf" srcId="{48670160-F49E-464A-B184-6DE532C4BE7C}" destId="{D367BD5C-EB6C-49D9-A31E-DF4048E5FA3D}" srcOrd="0" destOrd="0" presId="urn:microsoft.com/office/officeart/2005/8/layout/vList3"/>
    <dgm:cxn modelId="{7293B83D-4EFA-42E4-93CE-EA42717DB533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Хедхантер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Працівник біржі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Хакер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Мисливець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8871E646-775E-44FE-BAA7-285863E6C715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E070A843-71F9-4FAD-B6CA-E4C3C31A5571}" type="presOf" srcId="{5CC85F0E-0391-48BB-B97C-F5D774D1DD4D}" destId="{EFC601FB-EE5A-4118-897C-0807DB98F940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5BEB3961-9733-4D7A-AB91-B9539A2D72B3}" type="presOf" srcId="{3345BEAC-0177-482C-B78F-1A76C34041BC}" destId="{EE9D2F20-4087-48F3-A813-670F098E4FC3}" srcOrd="0" destOrd="0" presId="urn:microsoft.com/office/officeart/2005/8/layout/vList3"/>
    <dgm:cxn modelId="{D129821F-CA1F-4546-98F4-AB3A9E7C71BF}" type="presOf" srcId="{F6B505F0-3342-4F45-9892-D5C48393F912}" destId="{EF6F0FEC-E3B4-41B9-9C8B-7AE7634E97B8}" srcOrd="0" destOrd="0" presId="urn:microsoft.com/office/officeart/2005/8/layout/vList3"/>
    <dgm:cxn modelId="{87124794-6B9E-4596-B07C-B60F572E321B}" type="presOf" srcId="{9BBB1595-5F81-4631-A1E1-5EF4766B405C}" destId="{6771C388-40CC-410D-AFAA-9DADACC8176C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C1C31BAB-F8FB-4A01-97CC-27C772840982}" type="presParOf" srcId="{6771C388-40CC-410D-AFAA-9DADACC8176C}" destId="{7B598F2E-6EA8-4617-A981-209EDCA7FA27}" srcOrd="0" destOrd="0" presId="urn:microsoft.com/office/officeart/2005/8/layout/vList3"/>
    <dgm:cxn modelId="{065F27F5-F658-49C7-96DD-B5946A7F1AE5}" type="presParOf" srcId="{7B598F2E-6EA8-4617-A981-209EDCA7FA27}" destId="{450BA9E0-097B-4D34-864B-82D058D92D36}" srcOrd="0" destOrd="0" presId="urn:microsoft.com/office/officeart/2005/8/layout/vList3"/>
    <dgm:cxn modelId="{86A56FC5-4122-434E-8951-B6DD04C2D9C0}" type="presParOf" srcId="{7B598F2E-6EA8-4617-A981-209EDCA7FA27}" destId="{EF6F0FEC-E3B4-41B9-9C8B-7AE7634E97B8}" srcOrd="1" destOrd="0" presId="urn:microsoft.com/office/officeart/2005/8/layout/vList3"/>
    <dgm:cxn modelId="{4818C90E-0B4C-4013-A239-57F252B42840}" type="presParOf" srcId="{6771C388-40CC-410D-AFAA-9DADACC8176C}" destId="{AB3F66E9-EC93-4100-AF3A-029B16BA86A4}" srcOrd="1" destOrd="0" presId="urn:microsoft.com/office/officeart/2005/8/layout/vList3"/>
    <dgm:cxn modelId="{DC843CF0-079C-4E46-9E1B-2D83D5768665}" type="presParOf" srcId="{6771C388-40CC-410D-AFAA-9DADACC8176C}" destId="{97C09B65-474C-4B2E-B488-B19D4F50B00C}" srcOrd="2" destOrd="0" presId="urn:microsoft.com/office/officeart/2005/8/layout/vList3"/>
    <dgm:cxn modelId="{3CA2E80D-6133-4F75-A541-DFB323E1014D}" type="presParOf" srcId="{97C09B65-474C-4B2E-B488-B19D4F50B00C}" destId="{95393263-7980-4875-8FEA-3114F34BEA49}" srcOrd="0" destOrd="0" presId="urn:microsoft.com/office/officeart/2005/8/layout/vList3"/>
    <dgm:cxn modelId="{456C4D73-017A-4B93-A21A-A3C9A1DFFCF0}" type="presParOf" srcId="{97C09B65-474C-4B2E-B488-B19D4F50B00C}" destId="{EE9D2F20-4087-48F3-A813-670F098E4FC3}" srcOrd="1" destOrd="0" presId="urn:microsoft.com/office/officeart/2005/8/layout/vList3"/>
    <dgm:cxn modelId="{7D745D3B-D4AE-4004-B02F-DE4D1172C955}" type="presParOf" srcId="{6771C388-40CC-410D-AFAA-9DADACC8176C}" destId="{929FF767-1061-4080-990F-5F22B4316CEC}" srcOrd="3" destOrd="0" presId="urn:microsoft.com/office/officeart/2005/8/layout/vList3"/>
    <dgm:cxn modelId="{37FADBD2-1F55-4C68-AF8D-7E6C2F8626D5}" type="presParOf" srcId="{6771C388-40CC-410D-AFAA-9DADACC8176C}" destId="{ED5DD135-E534-4E36-AB04-7FDC9F027A76}" srcOrd="4" destOrd="0" presId="urn:microsoft.com/office/officeart/2005/8/layout/vList3"/>
    <dgm:cxn modelId="{209F2924-44C4-4AEB-B852-9037B2E27A85}" type="presParOf" srcId="{ED5DD135-E534-4E36-AB04-7FDC9F027A76}" destId="{F66F5796-72E3-4B03-AB68-6D7C99615F06}" srcOrd="0" destOrd="0" presId="urn:microsoft.com/office/officeart/2005/8/layout/vList3"/>
    <dgm:cxn modelId="{8EF20C93-176A-4FB3-A1C0-8855ACD052D3}" type="presParOf" srcId="{ED5DD135-E534-4E36-AB04-7FDC9F027A76}" destId="{F5B1B61E-3D93-4709-B7B2-0CED9FDD2E93}" srcOrd="1" destOrd="0" presId="urn:microsoft.com/office/officeart/2005/8/layout/vList3"/>
    <dgm:cxn modelId="{2DDB4A22-4EB2-4D42-83D7-773D5022D292}" type="presParOf" srcId="{6771C388-40CC-410D-AFAA-9DADACC8176C}" destId="{BC0A6C54-474E-438F-BF50-7B0EC7F5B27B}" srcOrd="5" destOrd="0" presId="urn:microsoft.com/office/officeart/2005/8/layout/vList3"/>
    <dgm:cxn modelId="{51878CB6-A659-4861-81E6-513BA769793A}" type="presParOf" srcId="{6771C388-40CC-410D-AFAA-9DADACC8176C}" destId="{48670160-F49E-464A-B184-6DE532C4BE7C}" srcOrd="6" destOrd="0" presId="urn:microsoft.com/office/officeart/2005/8/layout/vList3"/>
    <dgm:cxn modelId="{AC0C26A2-3277-42D3-8374-EC90DD488C6E}" type="presParOf" srcId="{48670160-F49E-464A-B184-6DE532C4BE7C}" destId="{D367BD5C-EB6C-49D9-A31E-DF4048E5FA3D}" srcOrd="0" destOrd="0" presId="urn:microsoft.com/office/officeart/2005/8/layout/vList3"/>
    <dgm:cxn modelId="{9D15CB13-98F5-45E6-B4B6-4867CA7AA7F3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Хедхантер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Працівник біржі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Хакер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Мисливець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/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/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/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2B899A-4F34-40D0-9539-3113A2E9A031}" type="presOf" srcId="{F6B505F0-3342-4F45-9892-D5C48393F912}" destId="{EF6F0FEC-E3B4-41B9-9C8B-7AE7634E97B8}" srcOrd="0" destOrd="0" presId="urn:microsoft.com/office/officeart/2005/8/layout/vList3"/>
    <dgm:cxn modelId="{03B6536D-5801-41B5-A008-849F650D1B78}" type="presOf" srcId="{3345BEAC-0177-482C-B78F-1A76C34041BC}" destId="{EE9D2F20-4087-48F3-A813-670F098E4FC3}" srcOrd="0" destOrd="0" presId="urn:microsoft.com/office/officeart/2005/8/layout/vList3"/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591BCB45-BAE0-4F8C-A3A8-7718AFF01193}" type="presOf" srcId="{9BBB1595-5F81-4631-A1E1-5EF4766B405C}" destId="{6771C388-40CC-410D-AFAA-9DADACC8176C}" srcOrd="0" destOrd="0" presId="urn:microsoft.com/office/officeart/2005/8/layout/vList3"/>
    <dgm:cxn modelId="{513F4345-975C-4D8D-B1C1-1382FF392E88}" type="presOf" srcId="{3BABC7C6-384E-4952-A112-81595996EBBC}" destId="{F5B1B61E-3D93-4709-B7B2-0CED9FDD2E93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87E5321A-3D22-444D-8C8A-3E9701C5574C}" type="presOf" srcId="{5CC85F0E-0391-48BB-B97C-F5D774D1DD4D}" destId="{EFC601FB-EE5A-4118-897C-0807DB98F940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A4A3503C-FF46-475D-B76E-8E5A607D46EB}" type="presParOf" srcId="{6771C388-40CC-410D-AFAA-9DADACC8176C}" destId="{7B598F2E-6EA8-4617-A981-209EDCA7FA27}" srcOrd="0" destOrd="0" presId="urn:microsoft.com/office/officeart/2005/8/layout/vList3"/>
    <dgm:cxn modelId="{3E1497D5-0F22-4366-80B5-F0F3DA5E9EC3}" type="presParOf" srcId="{7B598F2E-6EA8-4617-A981-209EDCA7FA27}" destId="{450BA9E0-097B-4D34-864B-82D058D92D36}" srcOrd="0" destOrd="0" presId="urn:microsoft.com/office/officeart/2005/8/layout/vList3"/>
    <dgm:cxn modelId="{32A3BB93-451C-4DB6-85CC-F47038188632}" type="presParOf" srcId="{7B598F2E-6EA8-4617-A981-209EDCA7FA27}" destId="{EF6F0FEC-E3B4-41B9-9C8B-7AE7634E97B8}" srcOrd="1" destOrd="0" presId="urn:microsoft.com/office/officeart/2005/8/layout/vList3"/>
    <dgm:cxn modelId="{89EBE883-3A51-45E5-991B-E709CA9A9095}" type="presParOf" srcId="{6771C388-40CC-410D-AFAA-9DADACC8176C}" destId="{AB3F66E9-EC93-4100-AF3A-029B16BA86A4}" srcOrd="1" destOrd="0" presId="urn:microsoft.com/office/officeart/2005/8/layout/vList3"/>
    <dgm:cxn modelId="{793F7614-BAAA-4394-AA50-EC91564D60C1}" type="presParOf" srcId="{6771C388-40CC-410D-AFAA-9DADACC8176C}" destId="{97C09B65-474C-4B2E-B488-B19D4F50B00C}" srcOrd="2" destOrd="0" presId="urn:microsoft.com/office/officeart/2005/8/layout/vList3"/>
    <dgm:cxn modelId="{078BF042-7EE9-43C9-9C13-6E8D3AD947B9}" type="presParOf" srcId="{97C09B65-474C-4B2E-B488-B19D4F50B00C}" destId="{95393263-7980-4875-8FEA-3114F34BEA49}" srcOrd="0" destOrd="0" presId="urn:microsoft.com/office/officeart/2005/8/layout/vList3"/>
    <dgm:cxn modelId="{D75EC65F-6B7C-4FA1-9F8D-32F387CF7D20}" type="presParOf" srcId="{97C09B65-474C-4B2E-B488-B19D4F50B00C}" destId="{EE9D2F20-4087-48F3-A813-670F098E4FC3}" srcOrd="1" destOrd="0" presId="urn:microsoft.com/office/officeart/2005/8/layout/vList3"/>
    <dgm:cxn modelId="{9574648F-7BF0-4EAF-AA2F-EF6D7889C8E3}" type="presParOf" srcId="{6771C388-40CC-410D-AFAA-9DADACC8176C}" destId="{929FF767-1061-4080-990F-5F22B4316CEC}" srcOrd="3" destOrd="0" presId="urn:microsoft.com/office/officeart/2005/8/layout/vList3"/>
    <dgm:cxn modelId="{580CED68-12F9-49C2-B278-491B1A8F35BB}" type="presParOf" srcId="{6771C388-40CC-410D-AFAA-9DADACC8176C}" destId="{ED5DD135-E534-4E36-AB04-7FDC9F027A76}" srcOrd="4" destOrd="0" presId="urn:microsoft.com/office/officeart/2005/8/layout/vList3"/>
    <dgm:cxn modelId="{226D3539-7CBD-4092-9F5B-A59C1E60B327}" type="presParOf" srcId="{ED5DD135-E534-4E36-AB04-7FDC9F027A76}" destId="{F66F5796-72E3-4B03-AB68-6D7C99615F06}" srcOrd="0" destOrd="0" presId="urn:microsoft.com/office/officeart/2005/8/layout/vList3"/>
    <dgm:cxn modelId="{F606AFE1-67AF-483A-90EF-4F77C581E739}" type="presParOf" srcId="{ED5DD135-E534-4E36-AB04-7FDC9F027A76}" destId="{F5B1B61E-3D93-4709-B7B2-0CED9FDD2E93}" srcOrd="1" destOrd="0" presId="urn:microsoft.com/office/officeart/2005/8/layout/vList3"/>
    <dgm:cxn modelId="{0D5C20A2-9B1F-44E7-8445-3AB50D109A1B}" type="presParOf" srcId="{6771C388-40CC-410D-AFAA-9DADACC8176C}" destId="{BC0A6C54-474E-438F-BF50-7B0EC7F5B27B}" srcOrd="5" destOrd="0" presId="urn:microsoft.com/office/officeart/2005/8/layout/vList3"/>
    <dgm:cxn modelId="{384FD5F8-7009-4F26-AD15-99684D6CED7D}" type="presParOf" srcId="{6771C388-40CC-410D-AFAA-9DADACC8176C}" destId="{48670160-F49E-464A-B184-6DE532C4BE7C}" srcOrd="6" destOrd="0" presId="urn:microsoft.com/office/officeart/2005/8/layout/vList3"/>
    <dgm:cxn modelId="{1FA8B72B-90C7-4D90-827C-2D5DB66512E3}" type="presParOf" srcId="{48670160-F49E-464A-B184-6DE532C4BE7C}" destId="{D367BD5C-EB6C-49D9-A31E-DF4048E5FA3D}" srcOrd="0" destOrd="0" presId="urn:microsoft.com/office/officeart/2005/8/layout/vList3"/>
    <dgm:cxn modelId="{8FF9F279-74B3-40E1-A468-C5246D3558D3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BB1595-5F81-4631-A1E1-5EF4766B405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6B505F0-3342-4F45-9892-D5C48393F912}">
      <dgm:prSet phldrT="[Текст]"/>
      <dgm:spPr/>
      <dgm:t>
        <a:bodyPr/>
        <a:lstStyle/>
        <a:p>
          <a:pPr algn="ctr"/>
          <a:r>
            <a:rPr lang="uk-UA" dirty="0" smtClean="0"/>
            <a:t>Бухгалтер</a:t>
          </a:r>
          <a:endParaRPr lang="ru-RU" dirty="0"/>
        </a:p>
      </dgm:t>
    </dgm:pt>
    <dgm:pt modelId="{9920A075-16AE-4F9B-8E50-35877A5A5DF9}" type="parTrans" cxnId="{9988E7C0-44DF-4AD3-97A6-352715AC2FDD}">
      <dgm:prSet/>
      <dgm:spPr/>
      <dgm:t>
        <a:bodyPr/>
        <a:lstStyle/>
        <a:p>
          <a:endParaRPr lang="ru-RU"/>
        </a:p>
      </dgm:t>
    </dgm:pt>
    <dgm:pt modelId="{9E789136-269B-4DF6-BAD9-656624CF129F}" type="sibTrans" cxnId="{9988E7C0-44DF-4AD3-97A6-352715AC2FDD}">
      <dgm:prSet/>
      <dgm:spPr/>
      <dgm:t>
        <a:bodyPr/>
        <a:lstStyle/>
        <a:p>
          <a:endParaRPr lang="ru-RU"/>
        </a:p>
      </dgm:t>
    </dgm:pt>
    <dgm:pt modelId="{3345BEAC-0177-482C-B78F-1A76C34041BC}">
      <dgm:prSet phldrT="[Текст]"/>
      <dgm:spPr/>
      <dgm:t>
        <a:bodyPr/>
        <a:lstStyle/>
        <a:p>
          <a:r>
            <a:rPr lang="uk-UA" dirty="0" smtClean="0"/>
            <a:t>Банкір</a:t>
          </a:r>
          <a:endParaRPr lang="ru-RU" dirty="0"/>
        </a:p>
      </dgm:t>
    </dgm:pt>
    <dgm:pt modelId="{677DA1E3-8229-4F7F-A116-E3FBD339E713}" type="parTrans" cxnId="{315CC7B3-4446-4FEB-A835-9210429E2889}">
      <dgm:prSet/>
      <dgm:spPr/>
      <dgm:t>
        <a:bodyPr/>
        <a:lstStyle/>
        <a:p>
          <a:endParaRPr lang="ru-RU"/>
        </a:p>
      </dgm:t>
    </dgm:pt>
    <dgm:pt modelId="{200E4976-8E18-4205-85E9-491003707EF7}" type="sibTrans" cxnId="{315CC7B3-4446-4FEB-A835-9210429E2889}">
      <dgm:prSet/>
      <dgm:spPr/>
      <dgm:t>
        <a:bodyPr/>
        <a:lstStyle/>
        <a:p>
          <a:endParaRPr lang="ru-RU"/>
        </a:p>
      </dgm:t>
    </dgm:pt>
    <dgm:pt modelId="{3BABC7C6-384E-4952-A112-81595996EBBC}">
      <dgm:prSet phldrT="[Текст]"/>
      <dgm:spPr/>
      <dgm:t>
        <a:bodyPr/>
        <a:lstStyle/>
        <a:p>
          <a:r>
            <a:rPr lang="uk-UA" dirty="0" smtClean="0"/>
            <a:t>Фінансист</a:t>
          </a:r>
          <a:endParaRPr lang="ru-RU" dirty="0"/>
        </a:p>
      </dgm:t>
    </dgm:pt>
    <dgm:pt modelId="{9761ABBE-E4E0-4ECC-B802-692CCB8E4B8A}" type="parTrans" cxnId="{A90ABE68-B733-46A5-BCFD-6AD3FFF0CEBA}">
      <dgm:prSet/>
      <dgm:spPr/>
      <dgm:t>
        <a:bodyPr/>
        <a:lstStyle/>
        <a:p>
          <a:endParaRPr lang="ru-RU"/>
        </a:p>
      </dgm:t>
    </dgm:pt>
    <dgm:pt modelId="{BE83EDA1-B818-4D50-A3B8-92A1A3A37971}" type="sibTrans" cxnId="{A90ABE68-B733-46A5-BCFD-6AD3FFF0CEBA}">
      <dgm:prSet/>
      <dgm:spPr/>
      <dgm:t>
        <a:bodyPr/>
        <a:lstStyle/>
        <a:p>
          <a:endParaRPr lang="ru-RU"/>
        </a:p>
      </dgm:t>
    </dgm:pt>
    <dgm:pt modelId="{5CC85F0E-0391-48BB-B97C-F5D774D1DD4D}">
      <dgm:prSet phldrT="[Текст]"/>
      <dgm:spPr/>
      <dgm:t>
        <a:bodyPr/>
        <a:lstStyle/>
        <a:p>
          <a:r>
            <a:rPr lang="uk-UA" dirty="0" smtClean="0"/>
            <a:t>Брокер</a:t>
          </a:r>
          <a:endParaRPr lang="ru-RU" dirty="0"/>
        </a:p>
      </dgm:t>
    </dgm:pt>
    <dgm:pt modelId="{4F8AA6D3-1C7B-4805-950B-1405E28D5652}" type="parTrans" cxnId="{7EE4B32E-EC32-4990-A0B8-8825BF041BC8}">
      <dgm:prSet/>
      <dgm:spPr/>
      <dgm:t>
        <a:bodyPr/>
        <a:lstStyle/>
        <a:p>
          <a:endParaRPr lang="ru-RU"/>
        </a:p>
      </dgm:t>
    </dgm:pt>
    <dgm:pt modelId="{BD4A048D-1AD6-43B1-A392-4954ABA45BC7}" type="sibTrans" cxnId="{7EE4B32E-EC32-4990-A0B8-8825BF041BC8}">
      <dgm:prSet/>
      <dgm:spPr/>
      <dgm:t>
        <a:bodyPr/>
        <a:lstStyle/>
        <a:p>
          <a:endParaRPr lang="ru-RU"/>
        </a:p>
      </dgm:t>
    </dgm:pt>
    <dgm:pt modelId="{6771C388-40CC-410D-AFAA-9DADACC8176C}" type="pres">
      <dgm:prSet presAssocID="{9BBB1595-5F81-4631-A1E1-5EF4766B405C}" presName="linearFlow" presStyleCnt="0">
        <dgm:presLayoutVars>
          <dgm:dir/>
          <dgm:resizeHandles val="exact"/>
        </dgm:presLayoutVars>
      </dgm:prSet>
      <dgm:spPr/>
    </dgm:pt>
    <dgm:pt modelId="{7B598F2E-6EA8-4617-A981-209EDCA7FA27}" type="pres">
      <dgm:prSet presAssocID="{F6B505F0-3342-4F45-9892-D5C48393F912}" presName="composite" presStyleCnt="0"/>
      <dgm:spPr/>
    </dgm:pt>
    <dgm:pt modelId="{450BA9E0-097B-4D34-864B-82D058D92D36}" type="pres">
      <dgm:prSet presAssocID="{F6B505F0-3342-4F45-9892-D5C48393F912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6F0FEC-E3B4-41B9-9C8B-7AE7634E97B8}" type="pres">
      <dgm:prSet presAssocID="{F6B505F0-3342-4F45-9892-D5C48393F91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F66E9-EC93-4100-AF3A-029B16BA86A4}" type="pres">
      <dgm:prSet presAssocID="{9E789136-269B-4DF6-BAD9-656624CF129F}" presName="spacing" presStyleCnt="0"/>
      <dgm:spPr/>
    </dgm:pt>
    <dgm:pt modelId="{97C09B65-474C-4B2E-B488-B19D4F50B00C}" type="pres">
      <dgm:prSet presAssocID="{3345BEAC-0177-482C-B78F-1A76C34041BC}" presName="composite" presStyleCnt="0"/>
      <dgm:spPr/>
    </dgm:pt>
    <dgm:pt modelId="{95393263-7980-4875-8FEA-3114F34BEA49}" type="pres">
      <dgm:prSet presAssocID="{3345BEAC-0177-482C-B78F-1A76C34041B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E9D2F20-4087-48F3-A813-670F098E4FC3}" type="pres">
      <dgm:prSet presAssocID="{3345BEAC-0177-482C-B78F-1A76C34041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FF767-1061-4080-990F-5F22B4316CEC}" type="pres">
      <dgm:prSet presAssocID="{200E4976-8E18-4205-85E9-491003707EF7}" presName="spacing" presStyleCnt="0"/>
      <dgm:spPr/>
    </dgm:pt>
    <dgm:pt modelId="{ED5DD135-E534-4E36-AB04-7FDC9F027A76}" type="pres">
      <dgm:prSet presAssocID="{3BABC7C6-384E-4952-A112-81595996EBBC}" presName="composite" presStyleCnt="0"/>
      <dgm:spPr/>
    </dgm:pt>
    <dgm:pt modelId="{F66F5796-72E3-4B03-AB68-6D7C99615F06}" type="pres">
      <dgm:prSet presAssocID="{3BABC7C6-384E-4952-A112-81595996EBBC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F5B1B61E-3D93-4709-B7B2-0CED9FDD2E93}" type="pres">
      <dgm:prSet presAssocID="{3BABC7C6-384E-4952-A112-81595996EBB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A6C54-474E-438F-BF50-7B0EC7F5B27B}" type="pres">
      <dgm:prSet presAssocID="{BE83EDA1-B818-4D50-A3B8-92A1A3A37971}" presName="spacing" presStyleCnt="0"/>
      <dgm:spPr/>
    </dgm:pt>
    <dgm:pt modelId="{48670160-F49E-464A-B184-6DE532C4BE7C}" type="pres">
      <dgm:prSet presAssocID="{5CC85F0E-0391-48BB-B97C-F5D774D1DD4D}" presName="composite" presStyleCnt="0"/>
      <dgm:spPr/>
    </dgm:pt>
    <dgm:pt modelId="{D367BD5C-EB6C-49D9-A31E-DF4048E5FA3D}" type="pres">
      <dgm:prSet presAssocID="{5CC85F0E-0391-48BB-B97C-F5D774D1DD4D}" presName="imgShp" presStyleLbl="fgImgPlace1" presStyleIdx="3" presStyleCnt="4" custLinFactNeighborY="-3650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EFC601FB-EE5A-4118-897C-0807DB98F940}" type="pres">
      <dgm:prSet presAssocID="{5CC85F0E-0391-48BB-B97C-F5D774D1DD4D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0ABE68-B733-46A5-BCFD-6AD3FFF0CEBA}" srcId="{9BBB1595-5F81-4631-A1E1-5EF4766B405C}" destId="{3BABC7C6-384E-4952-A112-81595996EBBC}" srcOrd="2" destOrd="0" parTransId="{9761ABBE-E4E0-4ECC-B802-692CCB8E4B8A}" sibTransId="{BE83EDA1-B818-4D50-A3B8-92A1A3A37971}"/>
    <dgm:cxn modelId="{97C4E2C2-2325-464F-9065-789F977AEAA1}" type="presOf" srcId="{3345BEAC-0177-482C-B78F-1A76C34041BC}" destId="{EE9D2F20-4087-48F3-A813-670F098E4FC3}" srcOrd="0" destOrd="0" presId="urn:microsoft.com/office/officeart/2005/8/layout/vList3"/>
    <dgm:cxn modelId="{77701758-0751-4A73-9FB2-5F525CAAF8E0}" type="presOf" srcId="{9BBB1595-5F81-4631-A1E1-5EF4766B405C}" destId="{6771C388-40CC-410D-AFAA-9DADACC8176C}" srcOrd="0" destOrd="0" presId="urn:microsoft.com/office/officeart/2005/8/layout/vList3"/>
    <dgm:cxn modelId="{315CC7B3-4446-4FEB-A835-9210429E2889}" srcId="{9BBB1595-5F81-4631-A1E1-5EF4766B405C}" destId="{3345BEAC-0177-482C-B78F-1A76C34041BC}" srcOrd="1" destOrd="0" parTransId="{677DA1E3-8229-4F7F-A116-E3FBD339E713}" sibTransId="{200E4976-8E18-4205-85E9-491003707EF7}"/>
    <dgm:cxn modelId="{782FBD32-4952-4A72-A1D2-24F7A9270B92}" type="presOf" srcId="{3BABC7C6-384E-4952-A112-81595996EBBC}" destId="{F5B1B61E-3D93-4709-B7B2-0CED9FDD2E93}" srcOrd="0" destOrd="0" presId="urn:microsoft.com/office/officeart/2005/8/layout/vList3"/>
    <dgm:cxn modelId="{7EE4B32E-EC32-4990-A0B8-8825BF041BC8}" srcId="{9BBB1595-5F81-4631-A1E1-5EF4766B405C}" destId="{5CC85F0E-0391-48BB-B97C-F5D774D1DD4D}" srcOrd="3" destOrd="0" parTransId="{4F8AA6D3-1C7B-4805-950B-1405E28D5652}" sibTransId="{BD4A048D-1AD6-43B1-A392-4954ABA45BC7}"/>
    <dgm:cxn modelId="{88AF10BD-A3AD-4A25-8091-F4A7311AF81D}" type="presOf" srcId="{F6B505F0-3342-4F45-9892-D5C48393F912}" destId="{EF6F0FEC-E3B4-41B9-9C8B-7AE7634E97B8}" srcOrd="0" destOrd="0" presId="urn:microsoft.com/office/officeart/2005/8/layout/vList3"/>
    <dgm:cxn modelId="{9988E7C0-44DF-4AD3-97A6-352715AC2FDD}" srcId="{9BBB1595-5F81-4631-A1E1-5EF4766B405C}" destId="{F6B505F0-3342-4F45-9892-D5C48393F912}" srcOrd="0" destOrd="0" parTransId="{9920A075-16AE-4F9B-8E50-35877A5A5DF9}" sibTransId="{9E789136-269B-4DF6-BAD9-656624CF129F}"/>
    <dgm:cxn modelId="{90E61D75-FDAA-424E-ADAF-C35DC5481B79}" type="presOf" srcId="{5CC85F0E-0391-48BB-B97C-F5D774D1DD4D}" destId="{EFC601FB-EE5A-4118-897C-0807DB98F940}" srcOrd="0" destOrd="0" presId="urn:microsoft.com/office/officeart/2005/8/layout/vList3"/>
    <dgm:cxn modelId="{ABB1C687-5FEA-4902-AE84-DDE514C66063}" type="presParOf" srcId="{6771C388-40CC-410D-AFAA-9DADACC8176C}" destId="{7B598F2E-6EA8-4617-A981-209EDCA7FA27}" srcOrd="0" destOrd="0" presId="urn:microsoft.com/office/officeart/2005/8/layout/vList3"/>
    <dgm:cxn modelId="{0C527528-1336-4A27-A68E-E59DCF160472}" type="presParOf" srcId="{7B598F2E-6EA8-4617-A981-209EDCA7FA27}" destId="{450BA9E0-097B-4D34-864B-82D058D92D36}" srcOrd="0" destOrd="0" presId="urn:microsoft.com/office/officeart/2005/8/layout/vList3"/>
    <dgm:cxn modelId="{CD48D8B3-3AA5-43BB-925F-19FE57104BED}" type="presParOf" srcId="{7B598F2E-6EA8-4617-A981-209EDCA7FA27}" destId="{EF6F0FEC-E3B4-41B9-9C8B-7AE7634E97B8}" srcOrd="1" destOrd="0" presId="urn:microsoft.com/office/officeart/2005/8/layout/vList3"/>
    <dgm:cxn modelId="{D25DC938-B830-4F3A-A68D-BD67694D9FEA}" type="presParOf" srcId="{6771C388-40CC-410D-AFAA-9DADACC8176C}" destId="{AB3F66E9-EC93-4100-AF3A-029B16BA86A4}" srcOrd="1" destOrd="0" presId="urn:microsoft.com/office/officeart/2005/8/layout/vList3"/>
    <dgm:cxn modelId="{BEC6CB21-DE84-45CF-B7B3-00EB1D5A4168}" type="presParOf" srcId="{6771C388-40CC-410D-AFAA-9DADACC8176C}" destId="{97C09B65-474C-4B2E-B488-B19D4F50B00C}" srcOrd="2" destOrd="0" presId="urn:microsoft.com/office/officeart/2005/8/layout/vList3"/>
    <dgm:cxn modelId="{9911910F-BE9A-425F-A8B9-DB458634C6E6}" type="presParOf" srcId="{97C09B65-474C-4B2E-B488-B19D4F50B00C}" destId="{95393263-7980-4875-8FEA-3114F34BEA49}" srcOrd="0" destOrd="0" presId="urn:microsoft.com/office/officeart/2005/8/layout/vList3"/>
    <dgm:cxn modelId="{2FE552AB-48F1-4D0A-B7CA-C3AD068770FB}" type="presParOf" srcId="{97C09B65-474C-4B2E-B488-B19D4F50B00C}" destId="{EE9D2F20-4087-48F3-A813-670F098E4FC3}" srcOrd="1" destOrd="0" presId="urn:microsoft.com/office/officeart/2005/8/layout/vList3"/>
    <dgm:cxn modelId="{0DAA8DB6-594E-47CA-9F77-851A9234D5BA}" type="presParOf" srcId="{6771C388-40CC-410D-AFAA-9DADACC8176C}" destId="{929FF767-1061-4080-990F-5F22B4316CEC}" srcOrd="3" destOrd="0" presId="urn:microsoft.com/office/officeart/2005/8/layout/vList3"/>
    <dgm:cxn modelId="{933921FB-C98C-494F-8958-AC20E6AB55B7}" type="presParOf" srcId="{6771C388-40CC-410D-AFAA-9DADACC8176C}" destId="{ED5DD135-E534-4E36-AB04-7FDC9F027A76}" srcOrd="4" destOrd="0" presId="urn:microsoft.com/office/officeart/2005/8/layout/vList3"/>
    <dgm:cxn modelId="{60F40E5D-0323-485A-BD81-BCB844AAF4E2}" type="presParOf" srcId="{ED5DD135-E534-4E36-AB04-7FDC9F027A76}" destId="{F66F5796-72E3-4B03-AB68-6D7C99615F06}" srcOrd="0" destOrd="0" presId="urn:microsoft.com/office/officeart/2005/8/layout/vList3"/>
    <dgm:cxn modelId="{8A04602C-3151-40B9-AE44-89C8F9CB6AE6}" type="presParOf" srcId="{ED5DD135-E534-4E36-AB04-7FDC9F027A76}" destId="{F5B1B61E-3D93-4709-B7B2-0CED9FDD2E93}" srcOrd="1" destOrd="0" presId="urn:microsoft.com/office/officeart/2005/8/layout/vList3"/>
    <dgm:cxn modelId="{3ECDE644-4B75-4BC1-9F5D-81C3BD9FF7B3}" type="presParOf" srcId="{6771C388-40CC-410D-AFAA-9DADACC8176C}" destId="{BC0A6C54-474E-438F-BF50-7B0EC7F5B27B}" srcOrd="5" destOrd="0" presId="urn:microsoft.com/office/officeart/2005/8/layout/vList3"/>
    <dgm:cxn modelId="{24BA232E-5436-470A-B59D-6C41A3B62752}" type="presParOf" srcId="{6771C388-40CC-410D-AFAA-9DADACC8176C}" destId="{48670160-F49E-464A-B184-6DE532C4BE7C}" srcOrd="6" destOrd="0" presId="urn:microsoft.com/office/officeart/2005/8/layout/vList3"/>
    <dgm:cxn modelId="{9370B495-AB44-429F-AB92-ECD0922D2E42}" type="presParOf" srcId="{48670160-F49E-464A-B184-6DE532C4BE7C}" destId="{D367BD5C-EB6C-49D9-A31E-DF4048E5FA3D}" srcOrd="0" destOrd="0" presId="urn:microsoft.com/office/officeart/2005/8/layout/vList3"/>
    <dgm:cxn modelId="{3BD68D5F-124D-4A5A-BE4B-D6301FCBCBD1}" type="presParOf" srcId="{48670160-F49E-464A-B184-6DE532C4BE7C}" destId="{EFC601FB-EE5A-4118-897C-0807DB98F94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Сантехнік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Легат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Грабіжник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Ювелір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Бухгалтер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Банкір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Фінансист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Брокер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Хорист</a:t>
          </a:r>
          <a:endParaRPr lang="ru-RU" sz="27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Фрезерувальник</a:t>
          </a:r>
          <a:endParaRPr lang="ru-RU" sz="27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Токар</a:t>
          </a:r>
          <a:endParaRPr lang="ru-RU" sz="27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Вахтер</a:t>
          </a:r>
          <a:endParaRPr lang="ru-RU" sz="27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Хорист</a:t>
          </a:r>
          <a:endParaRPr lang="ru-RU" sz="27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Фрезерувальник</a:t>
          </a:r>
          <a:endParaRPr lang="ru-RU" sz="27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Токар</a:t>
          </a:r>
          <a:endParaRPr lang="ru-RU" sz="27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Вахтер</a:t>
          </a:r>
          <a:endParaRPr lang="ru-RU" sz="27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«Папа Карло»</a:t>
          </a:r>
          <a:endParaRPr lang="ru-RU" sz="26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Токар</a:t>
          </a:r>
          <a:endParaRPr lang="ru-RU" sz="26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Тесляр</a:t>
          </a:r>
          <a:endParaRPr lang="ru-RU" sz="26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«Олов’яний солдатик»</a:t>
          </a:r>
          <a:endParaRPr lang="ru-RU" sz="26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«Папа Карло»</a:t>
          </a:r>
          <a:endParaRPr lang="ru-RU" sz="26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Токар</a:t>
          </a:r>
          <a:endParaRPr lang="ru-RU" sz="26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Тесляр</a:t>
          </a:r>
          <a:endParaRPr lang="ru-RU" sz="26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«Олов’яний солдатик»</a:t>
          </a:r>
          <a:endParaRPr lang="ru-RU" sz="26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Експерт</a:t>
          </a:r>
          <a:endParaRPr lang="ru-RU" sz="30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Товарознавець</a:t>
          </a:r>
          <a:endParaRPr lang="ru-RU" sz="30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Фахівець</a:t>
          </a:r>
          <a:endParaRPr lang="ru-RU" sz="30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Дієтолог</a:t>
          </a:r>
          <a:endParaRPr lang="ru-RU" sz="30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Експерт</a:t>
          </a:r>
          <a:endParaRPr lang="ru-RU" sz="30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Товарознавець</a:t>
          </a:r>
          <a:endParaRPr lang="ru-RU" sz="30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Фахівець</a:t>
          </a:r>
          <a:endParaRPr lang="ru-RU" sz="30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14300" rIns="21336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dirty="0" smtClean="0"/>
            <a:t>Дієтолог</a:t>
          </a:r>
          <a:endParaRPr lang="ru-RU" sz="30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Телефоніст</a:t>
          </a:r>
          <a:endParaRPr lang="ru-RU" sz="33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Телеведучий</a:t>
          </a:r>
          <a:endParaRPr lang="ru-RU" sz="33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Оператор зв’язку</a:t>
          </a:r>
          <a:endParaRPr lang="ru-RU" sz="33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Парламентер</a:t>
          </a:r>
          <a:endParaRPr lang="ru-RU" sz="33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Телефоніст</a:t>
          </a:r>
          <a:endParaRPr lang="ru-RU" sz="33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Телеведучий</a:t>
          </a:r>
          <a:endParaRPr lang="ru-RU" sz="33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Оператор зв’язку</a:t>
          </a:r>
          <a:endParaRPr lang="ru-RU" sz="33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Парламентер</a:t>
          </a:r>
          <a:endParaRPr lang="ru-RU" sz="33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Чайник</a:t>
          </a:r>
          <a:endParaRPr lang="ru-RU" sz="38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Тітестер</a:t>
          </a:r>
          <a:endParaRPr lang="ru-RU" sz="38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Чаєзнавець</a:t>
          </a:r>
          <a:endParaRPr lang="ru-RU" sz="38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Чає-фахівець</a:t>
          </a:r>
          <a:endParaRPr lang="ru-RU" sz="38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Сантехнік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Легат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Грабіжник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Ювелір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Чайник</a:t>
          </a:r>
          <a:endParaRPr lang="ru-RU" sz="38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Тітестер</a:t>
          </a:r>
          <a:endParaRPr lang="ru-RU" sz="38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Чаєзнавець</a:t>
          </a:r>
          <a:endParaRPr lang="ru-RU" sz="38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Чає-фахівець</a:t>
          </a:r>
          <a:endParaRPr lang="ru-RU" sz="38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Працівник цеху</a:t>
          </a:r>
          <a:endParaRPr lang="ru-RU" sz="25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Склоскладальник</a:t>
          </a:r>
          <a:endParaRPr lang="ru-RU" sz="25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Склодув</a:t>
          </a:r>
          <a:endParaRPr lang="ru-RU" sz="25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Погарникар</a:t>
          </a:r>
          <a:endParaRPr lang="ru-RU" sz="25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Працівник цеху</a:t>
          </a:r>
          <a:endParaRPr lang="ru-RU" sz="25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Склоскладальник</a:t>
          </a:r>
          <a:endParaRPr lang="ru-RU" sz="25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Склодув</a:t>
          </a:r>
          <a:endParaRPr lang="ru-RU" sz="25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/>
            <a:t>Погарникар</a:t>
          </a:r>
          <a:endParaRPr lang="ru-RU" sz="25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Сомельє</a:t>
          </a:r>
          <a:endParaRPr lang="ru-RU" sz="36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Самтоп’є</a:t>
          </a:r>
          <a:endParaRPr lang="ru-RU" sz="36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Самогонник</a:t>
          </a:r>
          <a:endParaRPr lang="ru-RU" sz="36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Бармен</a:t>
          </a:r>
          <a:endParaRPr lang="ru-RU" sz="36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Сомельє</a:t>
          </a:r>
          <a:endParaRPr lang="ru-RU" sz="36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Самтоп’є</a:t>
          </a:r>
          <a:endParaRPr lang="ru-RU" sz="36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Самогонник</a:t>
          </a:r>
          <a:endParaRPr lang="ru-RU" sz="36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Бармен</a:t>
          </a:r>
          <a:endParaRPr lang="ru-RU" sz="36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Металург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Коваль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Сталевар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Реабілітолог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Металург</a:t>
          </a:r>
          <a:endParaRPr lang="ru-RU" sz="35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Коваль</a:t>
          </a:r>
          <a:endParaRPr lang="ru-RU" sz="35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Сталевар</a:t>
          </a:r>
          <a:endParaRPr lang="ru-RU" sz="35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3350" rIns="24892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Реабілітолог</a:t>
          </a:r>
          <a:endParaRPr lang="ru-RU" sz="35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Піротехнік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Перукар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Оратор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Піарник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Піротехнік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Перукар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Оратор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Піарник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Візажист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Перукар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Стиліст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Критик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Капітан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Шкіпер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Моряк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Боцман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Візажист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Перукар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Стиліст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Критик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Капітан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Шкіпер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Моряк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Боцман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Анестезіолог</a:t>
          </a:r>
          <a:endParaRPr lang="ru-RU" sz="33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Психолог</a:t>
          </a:r>
          <a:endParaRPr lang="ru-RU" sz="33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Медсестра</a:t>
          </a:r>
          <a:endParaRPr lang="ru-RU" sz="33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Хірург</a:t>
          </a:r>
          <a:endParaRPr lang="ru-RU" sz="33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Анестезіолог</a:t>
          </a:r>
          <a:endParaRPr lang="ru-RU" sz="33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Психолог</a:t>
          </a:r>
          <a:endParaRPr lang="ru-RU" sz="33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Медсестра</a:t>
          </a:r>
          <a:endParaRPr lang="ru-RU" sz="33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Хірург</a:t>
          </a:r>
          <a:endParaRPr lang="ru-RU" sz="33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Хедхантер</a:t>
          </a:r>
          <a:endParaRPr lang="ru-RU" sz="36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Працівник біржі</a:t>
          </a:r>
          <a:endParaRPr lang="ru-RU" sz="36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Хакер</a:t>
          </a:r>
          <a:endParaRPr lang="ru-RU" sz="36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Мисливець</a:t>
          </a:r>
          <a:endParaRPr lang="ru-RU" sz="36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Хедхантер</a:t>
          </a:r>
          <a:endParaRPr lang="ru-RU" sz="36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Працівник біржі</a:t>
          </a:r>
          <a:endParaRPr lang="ru-RU" sz="36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Хакер</a:t>
          </a:r>
          <a:endParaRPr lang="ru-RU" sz="36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Мисливець</a:t>
          </a:r>
          <a:endParaRPr lang="ru-RU" sz="36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FEC-E3B4-41B9-9C8B-7AE7634E97B8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Бухгалтер</a:t>
          </a:r>
          <a:endParaRPr lang="ru-RU" sz="3900" kern="1200" dirty="0"/>
        </a:p>
      </dsp:txBody>
      <dsp:txXfrm rot="10800000">
        <a:off x="1435893" y="1270"/>
        <a:ext cx="3846433" cy="829627"/>
      </dsp:txXfrm>
    </dsp:sp>
    <dsp:sp modelId="{450BA9E0-097B-4D34-864B-82D058D92D36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D2F20-4087-48F3-A813-670F098E4FC3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Банкір</a:t>
          </a:r>
          <a:endParaRPr lang="ru-RU" sz="3900" kern="1200" dirty="0"/>
        </a:p>
      </dsp:txBody>
      <dsp:txXfrm rot="10800000">
        <a:off x="1435893" y="1078547"/>
        <a:ext cx="3846433" cy="829627"/>
      </dsp:txXfrm>
    </dsp:sp>
    <dsp:sp modelId="{95393263-7980-4875-8FEA-3114F34BEA49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B1B61E-3D93-4709-B7B2-0CED9FDD2E93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Фінансист</a:t>
          </a:r>
          <a:endParaRPr lang="ru-RU" sz="3900" kern="1200" dirty="0"/>
        </a:p>
      </dsp:txBody>
      <dsp:txXfrm rot="10800000">
        <a:off x="1435893" y="2155825"/>
        <a:ext cx="3846433" cy="829627"/>
      </dsp:txXfrm>
    </dsp:sp>
    <dsp:sp modelId="{F66F5796-72E3-4B03-AB68-6D7C99615F06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601FB-EE5A-4118-897C-0807DB98F940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148590" rIns="277368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Брокер</a:t>
          </a:r>
          <a:endParaRPr lang="ru-RU" sz="3900" kern="1200" dirty="0"/>
        </a:p>
      </dsp:txBody>
      <dsp:txXfrm rot="10800000">
        <a:off x="1435893" y="3233102"/>
        <a:ext cx="3846433" cy="829627"/>
      </dsp:txXfrm>
    </dsp:sp>
    <dsp:sp modelId="{D367BD5C-EB6C-49D9-A31E-DF4048E5FA3D}">
      <dsp:nvSpPr>
        <dsp:cNvPr id="0" name=""/>
        <dsp:cNvSpPr/>
      </dsp:nvSpPr>
      <dsp:spPr>
        <a:xfrm>
          <a:off x="813673" y="3202821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0F8ED97-2518-483E-B34E-50A233850395}" type="datetimeFigureOut">
              <a:rPr lang="ru-RU" smtClean="0"/>
              <a:t>30.01.2014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CAD6C8-60D3-4440-9F76-BCEFCEEBE18F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Майстер з виготовлення та обробки дорогоцінних і кольорових металів й каменів?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39210117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6006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яка здійснює фінансовий і банківський контроль за обігом коштів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25654888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4462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Спеціаліст з обробки металів різанням за допомогою фрез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52991919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2419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Спеціаліст з обробки металів різанням за допомогою фрез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59314727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115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Спеціаліст по роботі з деревиною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35291202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4891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Спеціаліст по роботі з деревиною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5092500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8818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Фахівець, який спеціалізується на експертній оцінці якості продукту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36986547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1377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Фахівець, який спеціалізується на експертній оцінці якості продукту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876530659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470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яка забезпечує розмову між людьми за допомогою відповідних технічних засобів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582635059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3146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яка забезпечує розмову між людьми за допомогою відповідних технічних засобів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86014991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045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Фахівець, який визначає смак чаю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52879101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658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Майстер з виготовлення та обробки дорогоцінних і кольорових металів й каменів?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553063136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6630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Фахівець, який визначає смак чаю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29417777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2888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яка виготовляє: посуд, вітражі, мозаїку, світильники і т.д.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05539454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3975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яка виготовляє: посуд, вітражі, мозаїку, світильники і т.д.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93218250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1251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Працівник, що відповідає за асортимент вин і міцних алкогольних напоїв в ресторані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29557684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351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Працівник, що відповідає за асортимент вин і міцних алкогольних напоїв в ресторані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08880289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4981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Робітник-металург, фахівець з виплавляння сталі з чавуну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6298308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813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Робітник-металург, фахівець з виплавляння сталі з чавуну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26288874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3113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пеціаліст, який виконує роботи ручного та механічного виготовлення піротехнічних засобів?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30197986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9165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пеціаліст, який виконує роботи ручного та механічного виготовлення піротехнічних засобів?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074185993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93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пеціаліст, що займається доглядом за волоссям клієнтів та створенням зачісок?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71138415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4449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яка керує судном під час маневрування та буксировки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7645713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3000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пеціаліст, що займається доглядом за волоссям клієнтів та створенням зачісок?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27588470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797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яка керує судном під час маневрування та буксировки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46924362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228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Лікар, який здійснює оперативне втручання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46679419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097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Лікар, який здійснює оперативне втручання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96885427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439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Спеціаліст, який займається пошуком фахівців.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Мисливець за головами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887585927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5824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Спеціаліст, який займається пошуком фахівців.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Мисливець за головами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59036950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9739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120680" cy="1008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яка здійснює фінансовий і банківський контроль за обігом коштів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 rot="16200000">
            <a:off x="575555" y="872716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 rot="5400000">
            <a:off x="7488325" y="872715"/>
            <a:ext cx="1008112" cy="7920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94867345"/>
              </p:ext>
            </p:extLst>
          </p:nvPr>
        </p:nvGraphicFramePr>
        <p:xfrm>
          <a:off x="15240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1672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84</TotalTime>
  <Words>462</Words>
  <Application>Microsoft Office PowerPoint</Application>
  <PresentationFormat>Экран (4:3)</PresentationFormat>
  <Paragraphs>150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35</cp:revision>
  <dcterms:created xsi:type="dcterms:W3CDTF">2014-01-30T11:48:14Z</dcterms:created>
  <dcterms:modified xsi:type="dcterms:W3CDTF">2014-01-30T13:12:49Z</dcterms:modified>
</cp:coreProperties>
</file>