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82B1C4C-C4BB-4638-8F59-FAB1E303B0C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7490A18-8CB4-4E2D-9C44-B31DBC66E19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брейн ринг\3 тур. асоціації\професії\водій\1316177287_mad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9992" cy="323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брейн ринг\3 тур. асоціації\професії\водій\foto00267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" y="0"/>
            <a:ext cx="4645361" cy="32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брейн ринг\3 тур. асоціації\професії\водій\pra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" y="3235491"/>
            <a:ext cx="4645361" cy="28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брейн ринг\3 тур. асоціації\професії\водій\vodit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5491"/>
            <a:ext cx="4499992" cy="28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551723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51723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51723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551723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551723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5229" y="6167045"/>
            <a:ext cx="4221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А Б В Г О Д Є Ї Й І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25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брейн ринг\3 тур. асоціації\професії\лісоруб\29357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1601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брейн ринг\3 тур. асоціації\професії\лісоруб\192281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27983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брейн ринг\3 тур. асоціації\професії\лісоруб\12432588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" y="2895600"/>
            <a:ext cx="4718097" cy="25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брейн ринг\3 тур. асоціації\професії\лісоруб\zakarpattya-net-ua-895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895600"/>
            <a:ext cx="4427983" cy="25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7752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9071" y="5734997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С О Л Д І Ю Р Б У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брейн ринг\3 тур. асоціації\професії\таксист\-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брейн ринг\3 тур. асоціації\професії\таксист\43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996953"/>
            <a:ext cx="4499992" cy="25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брейн ринг\3 тур. асоціації\професії\таксист\1363535130_zerx.ru_images-m2id1379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"/>
            <a:ext cx="44999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:\брейн ринг\3 тур. асоціації\професії\таксист\taxi_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3"/>
            <a:ext cx="4644008" cy="25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1999" y="5733256"/>
            <a:ext cx="423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С И Ь Т Ю А С К Т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92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брейн ринг\3 тур. асоціації\професії\таксист\-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брейн ринг\3 тур. асоціації\професії\таксист\43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996953"/>
            <a:ext cx="4499992" cy="25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брейн ринг\3 тур. асоціації\професії\таксист\1363535130_zerx.ru_images-m2id1379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"/>
            <a:ext cx="44999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:\брейн ринг\3 тур. асоціації\професії\таксист\taxi_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3"/>
            <a:ext cx="4644008" cy="25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1999" y="5733256"/>
            <a:ext cx="423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С И Ь Т Ю А С К Т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I:\брейн ринг\3 тур. асоціації\професії\шахтар\637b8c2e01_173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48" y="2708920"/>
            <a:ext cx="4363751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брейн ринг\3 тур. асоціації\професії\шахтар\128389_imag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48" y="-9525"/>
            <a:ext cx="4363752" cy="27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:\брейн ринг\3 тур. асоціації\професії\шахтар\rabota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780248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:\брейн ринг\3 тур. асоціації\професії\шахтар\Strip_coal_mi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7802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43808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2188" y="5877272"/>
            <a:ext cx="347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Г О І Р Ь Н И 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96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I:\брейн ринг\3 тур. асоціації\професії\шахтар\637b8c2e01_173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48" y="2708920"/>
            <a:ext cx="4363751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брейн ринг\3 тур. асоціації\професії\шахтар\128389_imag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48" y="-9525"/>
            <a:ext cx="4363752" cy="27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:\брейн ринг\3 тур. асоціації\професії\шахтар\rabota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780248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:\брейн ринг\3 тур. асоціації\професії\шахтар\Strip_coal_mi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7802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43808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2188" y="5877272"/>
            <a:ext cx="347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Г О І Р Ь Н И 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:\брейн ринг\3 тур. асоціації\професії\перекладач\jazyk s vlajk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5865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:\брейн ринг\3 тур. асоціації\професії\перекладач\70447161_1----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86" y="2975465"/>
            <a:ext cx="4557414" cy="26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брейн ринг\3 тур. асоціації\професії\перекладач\google-transla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86586" cy="29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брейн ринг\3 тур. асоціації\професії\перекладач\IMG_0536i1-480x3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86" y="-1"/>
            <a:ext cx="4572000" cy="297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51209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5707" y="5877272"/>
            <a:ext cx="5272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Л Д Ч А Е Р О Д А П Е 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71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:\брейн ринг\3 тур. асоціації\професії\перекладач\jazyk s vlajk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5865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:\брейн ринг\3 тур. асоціації\професії\перекладач\70447161_1----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86" y="2975465"/>
            <a:ext cx="4557414" cy="26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брейн ринг\3 тур. асоціації\професії\перекладач\google-transla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86586" cy="29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брейн ринг\3 тур. асоціації\професії\перекладач\IMG_0536i1-480x3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86" y="-1"/>
            <a:ext cx="4572000" cy="297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51209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5707" y="5877272"/>
            <a:ext cx="5272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Л Д Ч А Е Р О Д А П Е 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брейн ринг\3 тур. асоціації\професії\кінолог\102Ld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2673"/>
            <a:ext cx="4572000" cy="26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брейн ринг\3 тур. асоціації\професії\кінолог\00382858_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672"/>
            <a:ext cx="4572000" cy="26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брейн ринг\3 тур. асоціації\професії\кінолог\3837436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9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брейн ринг\3 тур. асоціації\професії\кінолог\kinolog_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9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774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4149080"/>
            <a:ext cx="648072" cy="963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3774" y="5877272"/>
            <a:ext cx="346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Н О Л Д К І О 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51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брейн ринг\3 тур. асоціації\професії\кінолог\102Ld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2673"/>
            <a:ext cx="4572000" cy="26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брейн ринг\3 тур. асоціації\професії\кінолог\00382858_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672"/>
            <a:ext cx="4572000" cy="26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брейн ринг\3 тур. асоціації\професії\кінолог\3837436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9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брейн ринг\3 тур. асоціації\професії\кінолог\kinolog_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9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774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4149080"/>
            <a:ext cx="648072" cy="963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3774" y="5877272"/>
            <a:ext cx="346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Н О Л Д К І О 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9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брейн ринг\3 тур. асоціації\професії\пакувальник\_________________4d6e8c7566d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725988" cy="26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брейн ринг\3 тур. асоціації\професії\пакувальник\334638_34242_1319117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684"/>
            <a:ext cx="4725989" cy="27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брейн ринг\3 тур. асоціації\професії\пакувальник\117340247_1_644x461_pakuvalnik-polgrafchnih-povarv-ternop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761334"/>
            <a:ext cx="4418012" cy="27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брейн ринг\3 тур. асоціації\професії\пакувальник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"/>
            <a:ext cx="441801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96336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2089" y="5733256"/>
            <a:ext cx="5064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П К А И К Н У Ь В Л 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71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брейн ринг\3 тур. асоціації\професії\водій\1316177287_mad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9992" cy="323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брейн ринг\3 тур. асоціації\професії\водій\foto00267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" y="0"/>
            <a:ext cx="4645361" cy="32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брейн ринг\3 тур. асоціації\професії\водій\pra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" y="3235491"/>
            <a:ext cx="4645361" cy="28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брейн ринг\3 тур. асоціації\професії\водій\vodit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5491"/>
            <a:ext cx="4499992" cy="28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551723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51723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51723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551723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551723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5229" y="6167045"/>
            <a:ext cx="4221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А Б В Г О Д Є Ї Й І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брейн ринг\3 тур. асоціації\професії\пакувальник\_________________4d6e8c7566d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725988" cy="26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брейн ринг\3 тур. асоціації\професії\пакувальник\334638_34242_1319117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684"/>
            <a:ext cx="4725989" cy="27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брейн ринг\3 тур. асоціації\професії\пакувальник\117340247_1_644x461_pakuvalnik-polgrafchnih-povarv-ternop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761334"/>
            <a:ext cx="4418012" cy="27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брейн ринг\3 тур. асоціації\професії\пакувальник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"/>
            <a:ext cx="441801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96336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49411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2089" y="5733256"/>
            <a:ext cx="5064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П К А И К Н У Ь В Л 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1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брейн ринг\3 тур. асоціації\професії\вчитель\1a3fd3303b143ed24a1bcd9029e36b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брейн ринг\3 тур. асоціації\професії\вчитель\1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572000" cy="30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брейн ринг\3 тур. асоціації\професії\вчитель\teac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77"/>
            <a:ext cx="4572000" cy="30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:\брейн ринг\3 тур. асоціації\професії\вчитель\сова-символ мудрости-картин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1462"/>
            <a:ext cx="4572000" cy="240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3975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011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784" y="5805264"/>
            <a:ext cx="3869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Ь Л Е Т Ч И Т Е 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05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брейн ринг\3 тур. асоціації\професії\вчитель\1a3fd3303b143ed24a1bcd9029e36b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брейн ринг\3 тур. асоціації\професії\вчитель\1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572000" cy="30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брейн ринг\3 тур. асоціації\професії\вчитель\teac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77"/>
            <a:ext cx="4572000" cy="30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:\брейн ринг\3 тур. асоціації\професії\вчитель\сова-символ мудрости-картин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1462"/>
            <a:ext cx="4572000" cy="240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3975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011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5805264"/>
            <a:ext cx="3869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Ь Л Е Т Ч И Т Е 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брейн ринг\3 тур. асоціації\професії\журналіст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888"/>
            <a:ext cx="4716016" cy="31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брейн ринг\3 тур. асоціації\професії\журналіст\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3888"/>
            <a:ext cx="4427984" cy="31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брейн ринг\3 тур. асоціації\професії\журналіст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26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брейн ринг\3 тур. асоціації\професії\журналіст\профессия-журналис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267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5949280"/>
            <a:ext cx="436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В Т С І Л А Н Ж У 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38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брейн ринг\3 тур. асоціації\професії\журналіст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888"/>
            <a:ext cx="4716016" cy="31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брейн ринг\3 тур. асоціації\професії\журналіст\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3888"/>
            <a:ext cx="4427984" cy="31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брейн ринг\3 тур. асоціації\професії\журналіст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26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брейн ринг\3 тур. асоціації\професії\журналіст\профессия-журналис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26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5949280"/>
            <a:ext cx="436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В Т С І Л А Н Ж У 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брейн ринг\3 тур. асоціації\професії\лікар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25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брейн ринг\3 тур. асоціації\професії\лікар\218_house-m-d_hugh-laur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5" cy="25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брейн ринг\3 тур. асоціації\професії\лікар\ab26319be496e710f4d0a503842fa5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3578"/>
            <a:ext cx="4716016" cy="30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:\брейн ринг\3 тур. асоціації\професії\лікар\i_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93578"/>
            <a:ext cx="4427216" cy="30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983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1827" y="5877272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К А Р О Д Л 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08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брейн ринг\3 тур. асоціації\професії\лікар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25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брейн ринг\3 тур. асоціації\професії\лікар\218_house-m-d_hugh-laur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5" cy="25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брейн ринг\3 тур. асоціації\професії\лікар\ab26319be496e710f4d0a503842fa5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3578"/>
            <a:ext cx="4716016" cy="30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:\брейн ринг\3 тур. асоціації\професії\лікар\i_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93578"/>
            <a:ext cx="4427216" cy="30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983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1827" y="5877272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К А Р О Д Л 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брейн ринг\3 тур. асоціації\професії\лісоруб\29357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1601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брейн ринг\3 тур. асоціації\професії\лісоруб\192281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27983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брейн ринг\3 тур. асоціації\професії\лісоруб\12432588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" y="2895600"/>
            <a:ext cx="4718097" cy="25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брейн ринг\3 тур. асоціації\професії\лісоруб\zakarpattya-net-ua-895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895600"/>
            <a:ext cx="4427983" cy="25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7752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93124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9071" y="5734997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С О Л Д І Ю Р Б У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82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</TotalTime>
  <Words>280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22</cp:revision>
  <dcterms:created xsi:type="dcterms:W3CDTF">2014-01-27T20:58:53Z</dcterms:created>
  <dcterms:modified xsi:type="dcterms:W3CDTF">2014-01-27T23:11:09Z</dcterms:modified>
</cp:coreProperties>
</file>