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9B961E5-CECA-48A4-8A93-2CB5C643DA65}" type="datetimeFigureOut">
              <a:rPr lang="ru-RU" smtClean="0"/>
              <a:t>30.01.2014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20DB907-8010-4D5D-8ED4-0F497A6C163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брейн ринг\3 тур. асоціації\професії\стюард\603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1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брейн ринг\3 тур. асоціації\професії\стюард\ae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4463"/>
            <a:ext cx="4499992" cy="29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стюард\stu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84463"/>
            <a:ext cx="4644007" cy="29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брейн ринг\3 тур. асоціації\професії\стюард\styu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557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5877272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С А Р Ю Т 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1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брейн ринг\3 тур. асоціації\професії\1\диригент\0,,5970931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58647"/>
            <a:ext cx="4659313" cy="29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брейн ринг\3 тур. асоціації\професії\1\диригент\-1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958648"/>
            <a:ext cx="4484687" cy="29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брейн ринг\3 тур. асоціації\професії\1\диригент\110816_4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0"/>
            <a:ext cx="4484687" cy="29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брейн ринг\3 тур. асоціації\професії\1\диригент\1289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59313" cy="29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594928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 Ь 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Е Н Р Д 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брейн ринг\3 тур. асоціації\професії\1\кухар\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брейн ринг\3 тур. асоціації\професії\1\кухар\51128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3850"/>
            <a:ext cx="4572000" cy="2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брейн ринг\3 тур. асоціації\професії\1\кухар\383535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4572000" cy="2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:\брейн ринг\3 тур. асоціації\професії\1\кухар\ouqMPz_PC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3708" y="5733256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Є Р У А Х 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брейн ринг\3 тур. асоціації\професії\1\кухар\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брейн ринг\3 тур. асоціації\професії\1\кухар\51128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3850"/>
            <a:ext cx="4572000" cy="2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брейн ринг\3 тур. асоціації\професії\1\кухар\383535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4572000" cy="2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:\брейн ринг\3 тур. асоціації\професії\1\кухар\ouqMPz_PC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504056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3708" y="5733256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Є Р У А Х 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брейн ринг\3 тур. асоціації\професії\1\няня\1319297349_pac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0958"/>
            <a:ext cx="4644008" cy="289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брейн ринг\3 тур. асоціації\професії\1\няня\img-a5f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брейн ринг\3 тур. асоціації\професії\1\няня\nyanyadlyarebe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брейн ринг\3 тур. асоціації\професії\1\няня\nochnaya_nyan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8474"/>
            <a:ext cx="4499992" cy="29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9820" y="6021288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Д В А Я Н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7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брейн ринг\3 тур. асоціації\професії\1\няня\1319297349_pac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0958"/>
            <a:ext cx="4644008" cy="289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брейн ринг\3 тур. асоціації\професії\1\няня\img-a5f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брейн ринг\3 тур. асоціації\професії\1\няня\nyanyadlyarebe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брейн ринг\3 тур. асоціації\професії\1\няня\nochnaya_nyan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8474"/>
            <a:ext cx="4499992" cy="29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9820" y="6021288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Д В А Я Н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брейн ринг\3 тур. асоціації\професії\1\охоронець\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-14288"/>
            <a:ext cx="4499857" cy="31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брейн ринг\3 тур. асоціації\професії\1\охоронець\9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100163"/>
            <a:ext cx="4534273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брейн ринг\3 тур. асоціації\професії\1\охоронець\383579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288"/>
            <a:ext cx="4644006" cy="31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брейн ринг\3 тур. асоціації\професії\1\охоронець\yak-zvilniti-ohoronc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00163"/>
            <a:ext cx="4644007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792" y="5877272"/>
            <a:ext cx="4671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Ж Х Н О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Е Ь Р Ц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13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брейн ринг\3 тур. асоціації\професії\1\охоронець\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-14288"/>
            <a:ext cx="4499857" cy="31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брейн ринг\3 тур. асоціації\професії\1\охоронець\9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100163"/>
            <a:ext cx="4534273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брейн ринг\3 тур. асоціації\професії\1\охоронець\383579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288"/>
            <a:ext cx="4644006" cy="31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брейн ринг\3 тур. асоціації\професії\1\охоронець\yak-zvilniti-ohoronc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00163"/>
            <a:ext cx="4644007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5256584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792" y="5877272"/>
            <a:ext cx="4671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Ж Х Н О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Е Ь Р Ц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брейн ринг\3 тур. асоціації\професії\1\секретар\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51683"/>
            <a:ext cx="4355976" cy="29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брейн ринг\3 тур. асоціації\професії\1\секретар\1238667289_smolls_2581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9"/>
            <a:ext cx="4788024" cy="29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брейн ринг\3 тур. асоціації\професії\1\секретар\kofe-mozhno-pit-dazhe-serdechnikam-na-medsideru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683"/>
            <a:ext cx="4788024" cy="29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брейн ринг\3 тур. асоціації\професії\1\секретар\Sagittarius_serpentarius_-Kalahari-8-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4869"/>
            <a:ext cx="4355976" cy="295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2240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2479" y="6021288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А Р Т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Б Е Р С К 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9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брейн ринг\3 тур. асоціації\професії\1\секретар\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51683"/>
            <a:ext cx="4355976" cy="29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брейн ринг\3 тур. асоціації\професії\1\секретар\1238667289_smolls_2581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9"/>
            <a:ext cx="4788024" cy="29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брейн ринг\3 тур. асоціації\професії\1\секретар\kofe-mozhno-pit-dazhe-serdechnikam-na-medsideru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683"/>
            <a:ext cx="4788024" cy="29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брейн ринг\3 тур. асоціації\професії\1\секретар\Sagittarius_serpentarius_-Kalahari-8-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4869"/>
            <a:ext cx="4355976" cy="295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2240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400600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2479" y="6021288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А Р Т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Б Е Р С К 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брейн ринг\3 тур. асоціації\професії\1\художник\405874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брейн ринг\3 тур. асоціації\професії\1\художник\Favim.ru-1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6304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брейн ринг\3 тур. асоціації\професії\1\художник\kreativnie+oboi+kist+hudozhnika+49698503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6304"/>
            <a:ext cx="457199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брейн ринг\3 тур. асоціації\професії\1\художник\palit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96"/>
            <a:ext cx="4571999" cy="27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9961" y="5949280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Ж У О И К Х Д 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75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брейн ринг\3 тур. асоціації\професії\стюард\603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1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брейн ринг\3 тур. асоціації\професії\стюард\ae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4463"/>
            <a:ext cx="4499992" cy="29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стюард\stu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84463"/>
            <a:ext cx="4644007" cy="29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брейн ринг\3 тур. асоціації\професії\стюард\styu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5577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112568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5877272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С А Р Ю Т 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брейн ринг\3 тур. асоціації\професії\1\художник\405874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брейн ринг\3 тур. асоціації\професії\1\художник\Favim.ru-1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6304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брейн ринг\3 тур. асоціації\професії\1\художник\kreativnie+oboi+kist+hudozhnika+49698503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6304"/>
            <a:ext cx="457199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брейн ринг\3 тур. асоціації\професії\1\художник\palit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96"/>
            <a:ext cx="4571999" cy="27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9961" y="5949280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Ж У О И К Х Д 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швейцар\247_1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2666" y="2996952"/>
            <a:ext cx="4361334" cy="27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швейцар\298467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66" y="1"/>
            <a:ext cx="4361334" cy="29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швейцар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782666" cy="27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брейн ринг\3 тур. асоціації\професії\швейцар\im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2666" cy="29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471" y="5877272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Ш А Р В Е Й 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1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швейцар\247_1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2666" y="2996952"/>
            <a:ext cx="4361334" cy="27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швейцар\298467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66" y="1"/>
            <a:ext cx="4361334" cy="29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швейцар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782666" cy="27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брейн ринг\3 тур. асоціації\професії\швейцар\im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2666" cy="29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471" y="5877272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Ш А Р В Е Й 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брейн ринг\3 тур. асоціації\професії\1\бухгалтер\440939-young-businessman-count-money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6386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брейн ринг\3 тур. асоціації\професії\1\бухгалтер\buhgalte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99" y="2996952"/>
            <a:ext cx="45053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брейн ринг\3 тур. асоціації\професії\1\бухгалтер\buhgal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3869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1\бухгалтер\byhgal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99" y="0"/>
            <a:ext cx="450530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3557" y="5877272"/>
            <a:ext cx="447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 Б Ю У Е Т Л А Р 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брейн ринг\3 тур. асоціації\професії\1\бухгалтер\440939-young-businessman-count-money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6386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брейн ринг\3 тур. асоціації\професії\1\бухгалтер\buhgalte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99" y="2996952"/>
            <a:ext cx="45053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брейн ринг\3 тур. асоціації\професії\1\бухгалтер\buhgal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3869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брейн ринг\3 тур. асоціації\професії\1\бухгалтер\byhgal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99" y="0"/>
            <a:ext cx="450530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3557" y="5877272"/>
            <a:ext cx="447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 Б Ю У Е Т Л А Р 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1\детектив\detecti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8519"/>
            <a:ext cx="4641304" cy="29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1\детектив\e45fdd2259465a96cb1771dca46482286bf23a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3" cy="29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1\детектив\sh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" y="2959732"/>
            <a:ext cx="4641305" cy="27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брейн ринг\3 тур. асоціації\професії\1\детектив\t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59732"/>
            <a:ext cx="4499992" cy="27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7549" y="5949280"/>
            <a:ext cx="402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Ж И В Д Е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К Т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6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брейн ринг\3 тур. асоціації\професії\1\детектив\detecti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8519"/>
            <a:ext cx="4641304" cy="29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брейн ринг\3 тур. асоціації\професії\1\детектив\e45fdd2259465a96cb1771dca46482286bf23a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3" cy="29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брейн ринг\3 тур. асоціації\професії\1\детектив\sh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" y="2959732"/>
            <a:ext cx="4641305" cy="27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брейн ринг\3 тур. асоціації\професії\1\детектив\t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59732"/>
            <a:ext cx="4499992" cy="27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184576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7549" y="5949280"/>
            <a:ext cx="402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Ж И В Д Е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К Т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брейн ринг\3 тур. асоціації\професії\1\диригент\0,,5970931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58647"/>
            <a:ext cx="4659313" cy="29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брейн ринг\3 тур. асоціації\професії\1\диригент\-1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958648"/>
            <a:ext cx="4484687" cy="29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брейн ринг\3 тур. асоціації\професії\1\диригент\110816_4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0"/>
            <a:ext cx="4484687" cy="29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брейн ринг\3 тур. асоціації\професії\1\диригент\1289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59313" cy="29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328592"/>
            <a:ext cx="6480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594928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 Ь 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Е Н Р Д 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2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</TotalTime>
  <Words>254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21</cp:revision>
  <dcterms:created xsi:type="dcterms:W3CDTF">2014-01-27T23:11:25Z</dcterms:created>
  <dcterms:modified xsi:type="dcterms:W3CDTF">2014-01-30T13:24:11Z</dcterms:modified>
</cp:coreProperties>
</file>