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A503-516E-4A7B-A25D-ECF8ED11A88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62DA6-DD90-4793-829F-155BCF2325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A503-516E-4A7B-A25D-ECF8ED11A88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DA6-DD90-4793-829F-155BCF232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A503-516E-4A7B-A25D-ECF8ED11A88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DA6-DD90-4793-829F-155BCF232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A503-516E-4A7B-A25D-ECF8ED11A88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62DA6-DD90-4793-829F-155BCF2325B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A503-516E-4A7B-A25D-ECF8ED11A88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62DA6-DD90-4793-829F-155BCF2325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A503-516E-4A7B-A25D-ECF8ED11A88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62DA6-DD90-4793-829F-155BCF2325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A503-516E-4A7B-A25D-ECF8ED11A88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62DA6-DD90-4793-829F-155BCF2325B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A503-516E-4A7B-A25D-ECF8ED11A88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62DA6-DD90-4793-829F-155BCF2325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A503-516E-4A7B-A25D-ECF8ED11A88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62DA6-DD90-4793-829F-155BCF2325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A503-516E-4A7B-A25D-ECF8ED11A88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62DA6-DD90-4793-829F-155BCF2325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A503-516E-4A7B-A25D-ECF8ED11A88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162DA6-DD90-4793-829F-155BCF2325B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9C5A503-516E-4A7B-A25D-ECF8ED11A88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7162DA6-DD90-4793-829F-155BCF2325B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брейн ринг\3 тур. асоціації\професії\балетмейстер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брейн ринг\3 тур. асоціації\професії\балетмейстер\c51409d7d1a241db43d6e42a6dec4f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857501"/>
            <a:ext cx="471601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брейн ринг\3 тур. асоціації\професії\балетмейстер\fotobalet_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"/>
            <a:ext cx="471013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:\брейн ринг\3 тур. асоціації\професії\балетмейстер\uvlechenija_tanec_lebedinoeozero3_1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2857501"/>
            <a:ext cx="4419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9592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80312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525" y="6021288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М Й С Б Л А Т Р Е Т Е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14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:\брейн ринг\3 тур. асоціації\професії\звукорежисер\1343057260_SaveSeo.ru_66810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437865" cy="27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брейн ринг\3 тур. асоціації\професії\звукорежисер\BMH4uBOdA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33675"/>
            <a:ext cx="4716016" cy="29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брейн ринг\3 тур. асоціації\професії\звукорежисер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16016" cy="27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:\брейн ринг\3 тур. асоціації\професії\звукорежисер\tutunik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40369"/>
            <a:ext cx="4427984" cy="292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5637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6419" y="5877272"/>
            <a:ext cx="5323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Р С Е Р З О И К У В Ж 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брейн ринг\3 тур. асоціації\професії\інкасатор\9ab88a514992e47b3f3766b0e12b0c91.220x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65"/>
            <a:ext cx="4572001" cy="30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брейн ринг\3 тур. асоціації\професії\інкасатор\239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1"/>
            <a:ext cx="45720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брейн ринг\3 тур. асоціації\професії\інкасатор\INKASATOR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65"/>
            <a:ext cx="4572000" cy="30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:\брейн ринг\3 тур. асоціації\професії\інкасатор\inkassator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57200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1055" y="5877272"/>
            <a:ext cx="4624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Ь О Р І А С К А Б Н 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69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брейн ринг\3 тур. асоціації\професії\інкасатор\9ab88a514992e47b3f3766b0e12b0c91.220x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65"/>
            <a:ext cx="4572001" cy="30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брейн ринг\3 тур. асоціації\професії\інкасатор\239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1"/>
            <a:ext cx="45720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брейн ринг\3 тур. асоціації\професії\інкасатор\INKASATOR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65"/>
            <a:ext cx="4572000" cy="30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:\брейн ринг\3 тур. асоціації\професії\інкасатор\inkassator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57200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1272" y="5877272"/>
            <a:ext cx="4624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Ь О Р І А С К А Б Н 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брейн ринг\3 тур. асоціації\професії\хакер\3838780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30" y="2921258"/>
            <a:ext cx="4491070" cy="259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:\брейн ринг\3 тур. асоціації\професії\хакер\1386248253_ha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6" y="0"/>
            <a:ext cx="4664156" cy="29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:\брейн ринг\3 тур. асоціації\професії\хакер\big_718_oboi_matr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30" y="1"/>
            <a:ext cx="4491070" cy="29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:\брейн ринг\3 тур. асоціації\професії\хакер\nastol.com.ua-307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6" y="2921258"/>
            <a:ext cx="4664156" cy="259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5983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8022" y="5733256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Б К Ю Е Х Є А Р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83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брейн ринг\3 тур. асоціації\професії\хакер\3838780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30" y="2921258"/>
            <a:ext cx="4491070" cy="259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:\брейн ринг\3 тур. асоціації\професії\хакер\1386248253_ha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6" y="0"/>
            <a:ext cx="4664156" cy="29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:\брейн ринг\3 тур. асоціації\професії\хакер\big_718_oboi_matr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30" y="1"/>
            <a:ext cx="4491070" cy="29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:\брейн ринг\3 тур. асоціації\професії\хакер\nastol.com.ua-307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6" y="2921258"/>
            <a:ext cx="4664156" cy="259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5983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8022" y="5733256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Б К Ю Е Х Є А Р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I:\брейн ринг\3 тур. асоціації\професії\портьє\DdxI9wR1zvb3RNc_222U8g-defa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427983" cy="29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брейн ринг\3 тур. асоціації\професії\портьє\ddzbihTY_3F_aeBkrKbbZNkSb_ye4f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I:\брейн ринг\3 тур. асоціації\професії\портьє\depositphotos_8892875-Service-bell-and-cardkeys-on-hotel-reception-des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716016" cy="29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:\брейн ринг\3 тур. асоціації\професії\портьє\maykl_hop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1"/>
            <a:ext cx="4716016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3768" y="50131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50131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50131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50131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50131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50131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9713" y="5879013"/>
            <a:ext cx="3932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Є Н П Ь О А Г Р 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05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I:\брейн ринг\3 тур. асоціації\професії\портьє\DdxI9wR1zvb3RNc_222U8g-defa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427983" cy="29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брейн ринг\3 тур. асоціації\професії\портьє\ddzbihTY_3F_aeBkrKbbZNkSb_ye4f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I:\брейн ринг\3 тур. асоціації\професії\портьє\depositphotos_8892875-Service-bell-and-cardkeys-on-hotel-reception-des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716016" cy="29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:\брейн ринг\3 тур. асоціації\професії\портьє\maykl_hop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1"/>
            <a:ext cx="4716016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3768" y="50131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50131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50131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50131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Є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50131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50131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9713" y="5879013"/>
            <a:ext cx="3932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Є Н П Ь О А Г Р 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брейн ринг\3 тур. асоціації\професії\флорист\85630db4f82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4571998" cy="26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:\брейн ринг\3 тур. асоціації\професії\флорист\633886162118462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:\брейн ринг\3 тур. асоціації\професії\флорист\floristik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0" y="2857500"/>
            <a:ext cx="4583630" cy="26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I:\брейн ринг\3 тур. асоціації\професії\флорист\Florist-interesnaya-professiya-dlya-tvorcheskih-lyude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0" y="0"/>
            <a:ext cx="458363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75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5733256"/>
            <a:ext cx="4012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Л Ф П Р С И О Т 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83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брейн ринг\3 тур. асоціації\професії\флорист\85630db4f82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4571998" cy="26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:\брейн ринг\3 тур. асоціації\професії\флорист\633886162118462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:\брейн ринг\3 тур. асоціації\професії\флорист\floristik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0" y="2857500"/>
            <a:ext cx="4583630" cy="26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I:\брейн ринг\3 тур. асоціації\професії\флорист\Florist-interesnaya-professiya-dlya-tvorcheskih-lyude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0" y="0"/>
            <a:ext cx="458363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75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496855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5733256"/>
            <a:ext cx="4012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Л Ф П Р С И О Т 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I:\брейн ринг\3 тур. асоціації\професії\брейдер\581629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9" y="0"/>
            <a:ext cx="466725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брейн ринг\3 тур. асоціації\професії\брейдер\brejder-stilist-kursy-krasnodara.ru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996952"/>
            <a:ext cx="4667249" cy="27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I:\брейн ринг\3 тур. асоціації\професії\брейдер\ida_d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96952"/>
            <a:ext cx="4476749" cy="27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:\брейн ринг\3 тур. асоціації\професії\брейдер\y_3906c659-resized-470x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675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5949280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Б Д Е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Р Р 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2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брейн ринг\3 тур. асоціації\професії\балетмейстер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брейн ринг\3 тур. асоціації\професії\балетмейстер\c51409d7d1a241db43d6e42a6dec4f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857501"/>
            <a:ext cx="471601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брейн ринг\3 тур. асоціації\професії\балетмейстер\fotobalet_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"/>
            <a:ext cx="471013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:\брейн ринг\3 тур. асоціації\професії\балетмейстер\uvlechenija_tanec_lebedinoeozero3_1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2857501"/>
            <a:ext cx="4419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68344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525" y="6021288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М Й С Б Л А Т Р Е Т Е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20272" y="530120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I:\брейн ринг\3 тур. асоціації\професії\брейдер\581629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9" y="0"/>
            <a:ext cx="466725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брейн ринг\3 тур. асоціації\професії\брейдер\brejder-stilist-kursy-krasnodara.ru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996952"/>
            <a:ext cx="4667249" cy="27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I:\брейн ринг\3 тур. асоціації\професії\брейдер\ida_d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96952"/>
            <a:ext cx="4476749" cy="27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:\брейн ринг\3 тур. асоціації\професії\брейдер\y_3906c659-resized-470x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675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5949280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Б Д Е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Р Р 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3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брейн ринг\3 тур. асоціації\професії\генетик\94572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7"/>
            <a:ext cx="4355976" cy="27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брейн ринг\3 тур. асоціації\професії\генетик\genet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80927"/>
            <a:ext cx="4788023" cy="27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брейн ринг\3 тур. асоціації\професії\генетик\the-hacker-identified-human-gen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637"/>
            <a:ext cx="4355977" cy="27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брейн ринг\3 тур. асоціації\професії\генетик\Генетик-из-Южной-Африки-спрогнозировала-внешность-королевского-наследника-Британии-фот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73"/>
            <a:ext cx="4788024" cy="28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5733256"/>
            <a:ext cx="4633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 Т И Ю Е Г Т Н К 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84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брейн ринг\3 тур. асоціації\професії\генетик\94572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7"/>
            <a:ext cx="4355976" cy="27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брейн ринг\3 тур. асоціації\професії\генетик\genet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80927"/>
            <a:ext cx="4788023" cy="27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брейн ринг\3 тур. асоціації\професії\генетик\the-hacker-identified-human-gen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637"/>
            <a:ext cx="4355977" cy="27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брейн ринг\3 тур. асоціації\професії\генетик\Генетик-из-Южной-Африки-спрогнозировала-внешность-королевского-наследника-Британии-фот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73"/>
            <a:ext cx="4788024" cy="28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498676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5733256"/>
            <a:ext cx="4633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 Т И Ю Е Г Т Н К 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брейн ринг\3 тур. асоціації\професії\дипломат\Briefcase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304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брейн ринг\3 тур. асоціації\професії\дипломат\diplom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47"/>
            <a:ext cx="442798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брейн ринг\3 тур. асоціації\професії\дипломат\diplom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"/>
            <a:ext cx="472839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брейн ринг\3 тур. асоціації\професії\дипломат\flags-glob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48047"/>
            <a:ext cx="471601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152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945" y="6021288"/>
            <a:ext cx="4248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Т Р А М И Д О П Л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48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брейн ринг\3 тур. асоціації\професії\дипломат\Briefcase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304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брейн ринг\3 тур. асоціації\професії\дипломат\diplom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47"/>
            <a:ext cx="442798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брейн ринг\3 тур. асоціації\професії\дипломат\diplom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"/>
            <a:ext cx="472839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брейн ринг\3 тур. асоціації\професії\дипломат\flags-glob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48047"/>
            <a:ext cx="471601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152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945" y="6021288"/>
            <a:ext cx="4248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Т Р А М И Д О П Л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:\брейн ринг\3 тур. асоціації\професії\іконописець\1345640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644008" cy="31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:\брейн ринг\3 тур. асоціації\професії\іконописець\f285e29d1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:\брейн ринг\3 тур. асоціації\професії\іконописець\STx_7716-77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9992" cy="30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:\брейн ринг\3 тур. асоціації\професії\іконописець\ikonost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499992" cy="31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24328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6256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6021288"/>
            <a:ext cx="495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Ь И Ц К Е О С Н І П 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49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:\брейн ринг\3 тур. асоціації\професії\іконописець\1345640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644008" cy="31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:\брейн ринг\3 тур. асоціації\професії\іконописець\f285e29d1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:\брейн ринг\3 тур. асоціації\професії\іконописець\STx_7716-77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9992" cy="30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:\брейн ринг\3 тур. асоціації\професії\іконописець\ikonost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499992" cy="31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24328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6256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537321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6021288"/>
            <a:ext cx="495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Ь И Ц К Е О С Н І П 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:\брейн ринг\3 тур. асоціації\професії\звукорежисер\1343057260_SaveSeo.ru_66810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437865" cy="27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брейн ринг\3 тур. асоціації\професії\звукорежисер\BMH4uBOdA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33675"/>
            <a:ext cx="4716016" cy="29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брейн ринг\3 тур. асоціації\професії\звукорежисер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16016" cy="27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:\брейн ринг\3 тур. асоціації\професії\звукорежисер\tutunik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40369"/>
            <a:ext cx="4427984" cy="292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5637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6419" y="5877272"/>
            <a:ext cx="5323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Р С Е Р З О И К У В Ж 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98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</TotalTime>
  <Words>300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28</cp:revision>
  <dcterms:created xsi:type="dcterms:W3CDTF">2014-01-27T21:57:32Z</dcterms:created>
  <dcterms:modified xsi:type="dcterms:W3CDTF">2014-01-30T13:26:56Z</dcterms:modified>
</cp:coreProperties>
</file>