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I:\брейн ринг\4 тур. слово в слові\3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214" y="0"/>
            <a:ext cx="4307371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:\брейн ринг\4 тур. слово в слові\3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45214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51720" y="1916832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72200" y="1916832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52120" y="1916832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71800" y="1916832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1916832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Ш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11960" y="1916832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32040" y="1916832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92280" y="1916832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I:\брейн ринг\4 тур. слово в слові\yak-sklasti-koshtoris-na-virobnictv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18" y="3429000"/>
            <a:ext cx="4850632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I:\брейн ринг\4 тур. слово в слові\1-smeta-do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214" y="3429000"/>
            <a:ext cx="4307372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4211960" y="2564904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32040" y="2564904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51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44624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72200" y="44624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52120" y="44624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71800" y="44624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44624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Ш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11960" y="44624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32040" y="44624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92280" y="44624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1516" y="692696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692696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011604" y="692696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451984" y="696492"/>
            <a:ext cx="408044" cy="360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860032" y="692696"/>
            <a:ext cx="406308" cy="363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245812" y="692696"/>
            <a:ext cx="406308" cy="363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652120" y="692696"/>
            <a:ext cx="412938" cy="363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049944" y="692696"/>
            <a:ext cx="432048" cy="367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11516" y="1412776"/>
            <a:ext cx="400044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11560" y="1448780"/>
            <a:ext cx="40004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011604" y="1448780"/>
            <a:ext cx="40004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245812" y="1056530"/>
            <a:ext cx="406308" cy="3919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860032" y="1052736"/>
            <a:ext cx="385780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446105" y="1052736"/>
            <a:ext cx="413927" cy="395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049944" y="1060326"/>
            <a:ext cx="432048" cy="395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652120" y="1056530"/>
            <a:ext cx="397824" cy="39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131728" y="1448780"/>
            <a:ext cx="40004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2131728" y="1056530"/>
            <a:ext cx="400044" cy="3919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11516" y="2492896"/>
            <a:ext cx="40004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2131728" y="1772562"/>
            <a:ext cx="400044" cy="360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11517" y="2852936"/>
            <a:ext cx="40358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2915816" y="1052736"/>
            <a:ext cx="408044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531772" y="1056530"/>
            <a:ext cx="384044" cy="39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011976" y="2492896"/>
            <a:ext cx="399671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11560" y="2492896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915816" y="1772562"/>
            <a:ext cx="408044" cy="360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531772" y="1772816"/>
            <a:ext cx="384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011976" y="2852936"/>
            <a:ext cx="3996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915816" y="1448780"/>
            <a:ext cx="408044" cy="323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611560" y="2852936"/>
            <a:ext cx="400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531772" y="1448526"/>
            <a:ext cx="38404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323860" y="1772816"/>
            <a:ext cx="408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3323860" y="1056530"/>
            <a:ext cx="408044" cy="39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3323860" y="1448780"/>
            <a:ext cx="408044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2531772" y="692696"/>
            <a:ext cx="408044" cy="363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4451985" y="6093302"/>
            <a:ext cx="408047" cy="36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4446105" y="1448780"/>
            <a:ext cx="413923" cy="323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2131728" y="2492896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2131728" y="2132856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4446105" y="1772816"/>
            <a:ext cx="413927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211516" y="2132856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211515" y="1772816"/>
            <a:ext cx="400043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211516" y="1052736"/>
            <a:ext cx="400044" cy="395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1411648" y="692696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611559" y="1052736"/>
            <a:ext cx="400045" cy="396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3323860" y="692698"/>
            <a:ext cx="408044" cy="360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2915816" y="692696"/>
            <a:ext cx="408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611560" y="2132856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1001592" y="1772816"/>
            <a:ext cx="410055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611559" y="1772816"/>
            <a:ext cx="400043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1011603" y="1052736"/>
            <a:ext cx="400045" cy="395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1011604" y="2132856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4860028" y="1772816"/>
            <a:ext cx="38578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5245812" y="1772562"/>
            <a:ext cx="406308" cy="360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2531772" y="2132856"/>
            <a:ext cx="384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2915816" y="2132856"/>
            <a:ext cx="408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2531772" y="2492896"/>
            <a:ext cx="384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2915816" y="2492896"/>
            <a:ext cx="408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4860032" y="1448526"/>
            <a:ext cx="385780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5245812" y="1448526"/>
            <a:ext cx="406308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4860032" y="6093302"/>
            <a:ext cx="385779" cy="360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245812" y="6093302"/>
            <a:ext cx="406307" cy="360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6049944" y="1780152"/>
            <a:ext cx="432048" cy="360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5652120" y="1772816"/>
            <a:ext cx="3978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3323860" y="2132856"/>
            <a:ext cx="408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3323860" y="2492896"/>
            <a:ext cx="408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6490760" y="6093299"/>
            <a:ext cx="426172" cy="3600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6049945" y="6093295"/>
            <a:ext cx="431921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5652120" y="6093296"/>
            <a:ext cx="397826" cy="36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6049943" y="1456116"/>
            <a:ext cx="434715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5652120" y="1448780"/>
            <a:ext cx="397824" cy="323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211517" y="3573016"/>
            <a:ext cx="400041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211515" y="3212976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1011602" y="3573016"/>
            <a:ext cx="400045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611560" y="3573016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1001592" y="3212976"/>
            <a:ext cx="410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611560" y="3212976"/>
            <a:ext cx="400416" cy="360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211515" y="4653136"/>
            <a:ext cx="400045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211515" y="3933056"/>
            <a:ext cx="400045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211515" y="4293096"/>
            <a:ext cx="400043" cy="360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611560" y="3933057"/>
            <a:ext cx="400416" cy="360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1001592" y="4293096"/>
            <a:ext cx="410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611560" y="4293096"/>
            <a:ext cx="40004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1011976" y="3933057"/>
            <a:ext cx="399672" cy="360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611560" y="4653136"/>
            <a:ext cx="40041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1011976" y="4653136"/>
            <a:ext cx="399672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211515" y="5013176"/>
            <a:ext cx="400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1011976" y="5013177"/>
            <a:ext cx="3996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611560" y="5013176"/>
            <a:ext cx="40041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2131728" y="692696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3731904" y="692696"/>
            <a:ext cx="71420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2131728" y="4653136"/>
            <a:ext cx="40004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07" name="Прямоугольник 106"/>
          <p:cNvSpPr/>
          <p:nvPr/>
        </p:nvSpPr>
        <p:spPr>
          <a:xfrm>
            <a:off x="2531772" y="4653136"/>
            <a:ext cx="384044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2915816" y="4653136"/>
            <a:ext cx="408044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3323860" y="4653136"/>
            <a:ext cx="408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2131728" y="3212976"/>
            <a:ext cx="400416" cy="360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2915816" y="3212976"/>
            <a:ext cx="408044" cy="360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2532144" y="3212976"/>
            <a:ext cx="3836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3323860" y="3212976"/>
            <a:ext cx="408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2532144" y="3933057"/>
            <a:ext cx="3836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2131728" y="3573016"/>
            <a:ext cx="40004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2131728" y="4293097"/>
            <a:ext cx="400044" cy="360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2131728" y="3933057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3323860" y="3933057"/>
            <a:ext cx="408044" cy="360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22" name="Прямоугольник 121"/>
          <p:cNvSpPr/>
          <p:nvPr/>
        </p:nvSpPr>
        <p:spPr>
          <a:xfrm>
            <a:off x="2915816" y="3933057"/>
            <a:ext cx="408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23" name="Прямоугольник 122"/>
          <p:cNvSpPr/>
          <p:nvPr/>
        </p:nvSpPr>
        <p:spPr>
          <a:xfrm>
            <a:off x="2531772" y="4293096"/>
            <a:ext cx="384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24" name="Прямоугольник 123"/>
          <p:cNvSpPr/>
          <p:nvPr/>
        </p:nvSpPr>
        <p:spPr>
          <a:xfrm>
            <a:off x="3323860" y="4293097"/>
            <a:ext cx="408044" cy="360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2531774" y="3573016"/>
            <a:ext cx="38404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26" name="Прямоугольник 125"/>
          <p:cNvSpPr/>
          <p:nvPr/>
        </p:nvSpPr>
        <p:spPr>
          <a:xfrm>
            <a:off x="2915816" y="3573016"/>
            <a:ext cx="408044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3323860" y="3573016"/>
            <a:ext cx="408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29" name="Прямоугольник 128"/>
          <p:cNvSpPr/>
          <p:nvPr/>
        </p:nvSpPr>
        <p:spPr>
          <a:xfrm>
            <a:off x="2915816" y="4293097"/>
            <a:ext cx="408044" cy="360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30" name="Прямоугольник 129"/>
          <p:cNvSpPr/>
          <p:nvPr/>
        </p:nvSpPr>
        <p:spPr>
          <a:xfrm>
            <a:off x="2131728" y="2852936"/>
            <a:ext cx="400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31" name="Прямоугольник 130"/>
          <p:cNvSpPr/>
          <p:nvPr/>
        </p:nvSpPr>
        <p:spPr>
          <a:xfrm>
            <a:off x="2531772" y="2852936"/>
            <a:ext cx="384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32" name="Прямоугольник 131"/>
          <p:cNvSpPr/>
          <p:nvPr/>
        </p:nvSpPr>
        <p:spPr>
          <a:xfrm>
            <a:off x="2915816" y="2852936"/>
            <a:ext cx="408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133" name="Прямоугольник 132"/>
          <p:cNvSpPr/>
          <p:nvPr/>
        </p:nvSpPr>
        <p:spPr>
          <a:xfrm>
            <a:off x="3323860" y="2852936"/>
            <a:ext cx="4080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34" name="Прямоугольник 133"/>
          <p:cNvSpPr/>
          <p:nvPr/>
        </p:nvSpPr>
        <p:spPr>
          <a:xfrm>
            <a:off x="5245812" y="2132856"/>
            <a:ext cx="40630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35" name="Прямоугольник 134"/>
          <p:cNvSpPr/>
          <p:nvPr/>
        </p:nvSpPr>
        <p:spPr>
          <a:xfrm>
            <a:off x="4860028" y="2132856"/>
            <a:ext cx="38578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36" name="Прямоугольник 135"/>
          <p:cNvSpPr/>
          <p:nvPr/>
        </p:nvSpPr>
        <p:spPr>
          <a:xfrm>
            <a:off x="4446105" y="2132856"/>
            <a:ext cx="413927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37" name="Прямоугольник 136"/>
          <p:cNvSpPr/>
          <p:nvPr/>
        </p:nvSpPr>
        <p:spPr>
          <a:xfrm>
            <a:off x="6049944" y="2132856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138" name="Прямоугольник 137"/>
          <p:cNvSpPr/>
          <p:nvPr/>
        </p:nvSpPr>
        <p:spPr>
          <a:xfrm>
            <a:off x="5652120" y="2132856"/>
            <a:ext cx="3978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39" name="Прямоугольник 138"/>
          <p:cNvSpPr/>
          <p:nvPr/>
        </p:nvSpPr>
        <p:spPr>
          <a:xfrm>
            <a:off x="4446105" y="2492896"/>
            <a:ext cx="413923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40" name="Прямоугольник 139"/>
          <p:cNvSpPr/>
          <p:nvPr/>
        </p:nvSpPr>
        <p:spPr>
          <a:xfrm>
            <a:off x="4860032" y="2492896"/>
            <a:ext cx="3857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141" name="Прямоугольник 140"/>
          <p:cNvSpPr/>
          <p:nvPr/>
        </p:nvSpPr>
        <p:spPr>
          <a:xfrm>
            <a:off x="5245812" y="2492896"/>
            <a:ext cx="40630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42" name="Прямоугольник 141"/>
          <p:cNvSpPr/>
          <p:nvPr/>
        </p:nvSpPr>
        <p:spPr>
          <a:xfrm>
            <a:off x="4447090" y="2852936"/>
            <a:ext cx="41294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5245812" y="2852936"/>
            <a:ext cx="40630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144" name="Прямоугольник 143"/>
          <p:cNvSpPr/>
          <p:nvPr/>
        </p:nvSpPr>
        <p:spPr>
          <a:xfrm>
            <a:off x="4860028" y="2852936"/>
            <a:ext cx="38578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45" name="Прямоугольник 144"/>
          <p:cNvSpPr/>
          <p:nvPr/>
        </p:nvSpPr>
        <p:spPr>
          <a:xfrm>
            <a:off x="5652120" y="2852936"/>
            <a:ext cx="3978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46" name="Прямоугольник 145"/>
          <p:cNvSpPr/>
          <p:nvPr/>
        </p:nvSpPr>
        <p:spPr>
          <a:xfrm>
            <a:off x="4447090" y="3573016"/>
            <a:ext cx="41293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47" name="Прямоугольник 146"/>
          <p:cNvSpPr/>
          <p:nvPr/>
        </p:nvSpPr>
        <p:spPr>
          <a:xfrm>
            <a:off x="4447090" y="3212976"/>
            <a:ext cx="412938" cy="360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48" name="Прямоугольник 147"/>
          <p:cNvSpPr/>
          <p:nvPr/>
        </p:nvSpPr>
        <p:spPr>
          <a:xfrm>
            <a:off x="4860028" y="3212976"/>
            <a:ext cx="38578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49" name="Прямоугольник 148"/>
          <p:cNvSpPr/>
          <p:nvPr/>
        </p:nvSpPr>
        <p:spPr>
          <a:xfrm>
            <a:off x="5245812" y="3212976"/>
            <a:ext cx="406308" cy="360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50" name="Прямоугольник 149"/>
          <p:cNvSpPr/>
          <p:nvPr/>
        </p:nvSpPr>
        <p:spPr>
          <a:xfrm>
            <a:off x="4860028" y="3573350"/>
            <a:ext cx="385784" cy="359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51" name="Прямоугольник 150"/>
          <p:cNvSpPr/>
          <p:nvPr/>
        </p:nvSpPr>
        <p:spPr>
          <a:xfrm>
            <a:off x="5245812" y="3573350"/>
            <a:ext cx="406308" cy="359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52" name="Прямоугольник 151"/>
          <p:cNvSpPr/>
          <p:nvPr/>
        </p:nvSpPr>
        <p:spPr>
          <a:xfrm>
            <a:off x="5652120" y="3212976"/>
            <a:ext cx="3978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153" name="Прямоугольник 152"/>
          <p:cNvSpPr/>
          <p:nvPr/>
        </p:nvSpPr>
        <p:spPr>
          <a:xfrm>
            <a:off x="6049945" y="3573351"/>
            <a:ext cx="432048" cy="359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54" name="Прямоугольник 153"/>
          <p:cNvSpPr/>
          <p:nvPr/>
        </p:nvSpPr>
        <p:spPr>
          <a:xfrm>
            <a:off x="5653855" y="3573349"/>
            <a:ext cx="396090" cy="359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55" name="Прямоугольник 154"/>
          <p:cNvSpPr/>
          <p:nvPr/>
        </p:nvSpPr>
        <p:spPr>
          <a:xfrm>
            <a:off x="5652120" y="2492896"/>
            <a:ext cx="3978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156" name="Прямоугольник 155"/>
          <p:cNvSpPr/>
          <p:nvPr/>
        </p:nvSpPr>
        <p:spPr>
          <a:xfrm>
            <a:off x="6049945" y="2492896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57" name="Прямоугольник 156"/>
          <p:cNvSpPr/>
          <p:nvPr/>
        </p:nvSpPr>
        <p:spPr>
          <a:xfrm>
            <a:off x="6049945" y="2852936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158" name="Прямоугольник 157"/>
          <p:cNvSpPr/>
          <p:nvPr/>
        </p:nvSpPr>
        <p:spPr>
          <a:xfrm>
            <a:off x="6049945" y="3212975"/>
            <a:ext cx="432048" cy="355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59" name="Прямоугольник 158"/>
          <p:cNvSpPr/>
          <p:nvPr/>
        </p:nvSpPr>
        <p:spPr>
          <a:xfrm>
            <a:off x="1411647" y="1340768"/>
            <a:ext cx="72008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0" name="Прямоугольник 159"/>
          <p:cNvSpPr/>
          <p:nvPr/>
        </p:nvSpPr>
        <p:spPr>
          <a:xfrm>
            <a:off x="1411647" y="1988278"/>
            <a:ext cx="72008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1411648" y="2636912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1411648" y="3284984"/>
            <a:ext cx="7200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3731903" y="1335960"/>
            <a:ext cx="71420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4" name="Прямоугольник 163"/>
          <p:cNvSpPr/>
          <p:nvPr/>
        </p:nvSpPr>
        <p:spPr>
          <a:xfrm>
            <a:off x="3731902" y="1984032"/>
            <a:ext cx="714201" cy="65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5" name="Прямоугольник 164"/>
          <p:cNvSpPr/>
          <p:nvPr/>
        </p:nvSpPr>
        <p:spPr>
          <a:xfrm>
            <a:off x="3731904" y="2636350"/>
            <a:ext cx="71420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6" name="Прямоугольник 165"/>
          <p:cNvSpPr/>
          <p:nvPr/>
        </p:nvSpPr>
        <p:spPr>
          <a:xfrm>
            <a:off x="3732889" y="3284985"/>
            <a:ext cx="71420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7" name="Прямоугольник 166"/>
          <p:cNvSpPr/>
          <p:nvPr/>
        </p:nvSpPr>
        <p:spPr>
          <a:xfrm>
            <a:off x="6481993" y="692696"/>
            <a:ext cx="71420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8" name="Прямоугольник 167"/>
          <p:cNvSpPr/>
          <p:nvPr/>
        </p:nvSpPr>
        <p:spPr>
          <a:xfrm>
            <a:off x="1417527" y="4581128"/>
            <a:ext cx="71420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9" name="Прямоугольник 168"/>
          <p:cNvSpPr/>
          <p:nvPr/>
        </p:nvSpPr>
        <p:spPr>
          <a:xfrm>
            <a:off x="1414587" y="3933056"/>
            <a:ext cx="71420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0" name="Прямоугольник 169"/>
          <p:cNvSpPr/>
          <p:nvPr/>
        </p:nvSpPr>
        <p:spPr>
          <a:xfrm>
            <a:off x="3735612" y="3933057"/>
            <a:ext cx="71049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1" name="Прямоугольник 170"/>
          <p:cNvSpPr/>
          <p:nvPr/>
        </p:nvSpPr>
        <p:spPr>
          <a:xfrm>
            <a:off x="1417527" y="5229200"/>
            <a:ext cx="71420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2" name="Прямоугольник 171"/>
          <p:cNvSpPr/>
          <p:nvPr/>
        </p:nvSpPr>
        <p:spPr>
          <a:xfrm>
            <a:off x="3736599" y="4581128"/>
            <a:ext cx="71049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3" name="Прямоугольник 172"/>
          <p:cNvSpPr/>
          <p:nvPr/>
        </p:nvSpPr>
        <p:spPr>
          <a:xfrm>
            <a:off x="3736599" y="5229200"/>
            <a:ext cx="71049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5" name="Прямоугольник 174"/>
          <p:cNvSpPr/>
          <p:nvPr/>
        </p:nvSpPr>
        <p:spPr>
          <a:xfrm>
            <a:off x="4447094" y="3933056"/>
            <a:ext cx="41293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860032" y="3933056"/>
            <a:ext cx="41293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5245812" y="3933057"/>
            <a:ext cx="41293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Р</a:t>
            </a:r>
            <a:endParaRPr lang="ru-RU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652120" y="3933056"/>
            <a:ext cx="397825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79" name="Прямоугольник 178"/>
          <p:cNvSpPr/>
          <p:nvPr/>
        </p:nvSpPr>
        <p:spPr>
          <a:xfrm>
            <a:off x="6049945" y="3933057"/>
            <a:ext cx="4320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80" name="Прямоугольник 179"/>
          <p:cNvSpPr/>
          <p:nvPr/>
        </p:nvSpPr>
        <p:spPr>
          <a:xfrm>
            <a:off x="5245812" y="4293097"/>
            <a:ext cx="40630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81" name="Прямоугольник 180"/>
          <p:cNvSpPr/>
          <p:nvPr/>
        </p:nvSpPr>
        <p:spPr>
          <a:xfrm>
            <a:off x="4860032" y="4293097"/>
            <a:ext cx="3857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82" name="Прямоугольник 181"/>
          <p:cNvSpPr/>
          <p:nvPr/>
        </p:nvSpPr>
        <p:spPr>
          <a:xfrm>
            <a:off x="4451985" y="4293097"/>
            <a:ext cx="407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83" name="Прямоугольник 182"/>
          <p:cNvSpPr/>
          <p:nvPr/>
        </p:nvSpPr>
        <p:spPr>
          <a:xfrm>
            <a:off x="5652119" y="4293096"/>
            <a:ext cx="397825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184" name="Прямоугольник 183"/>
          <p:cNvSpPr/>
          <p:nvPr/>
        </p:nvSpPr>
        <p:spPr>
          <a:xfrm>
            <a:off x="6049945" y="4289151"/>
            <a:ext cx="432048" cy="363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85" name="Прямоугольник 184"/>
          <p:cNvSpPr/>
          <p:nvPr/>
        </p:nvSpPr>
        <p:spPr>
          <a:xfrm>
            <a:off x="2131728" y="5013175"/>
            <a:ext cx="40041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86" name="Прямоугольник 185"/>
          <p:cNvSpPr/>
          <p:nvPr/>
        </p:nvSpPr>
        <p:spPr>
          <a:xfrm>
            <a:off x="2532144" y="5013176"/>
            <a:ext cx="383672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87" name="Прямоугольник 186"/>
          <p:cNvSpPr/>
          <p:nvPr/>
        </p:nvSpPr>
        <p:spPr>
          <a:xfrm>
            <a:off x="2915816" y="5013176"/>
            <a:ext cx="408044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88" name="Прямоугольник 187"/>
          <p:cNvSpPr/>
          <p:nvPr/>
        </p:nvSpPr>
        <p:spPr>
          <a:xfrm>
            <a:off x="3323860" y="5013176"/>
            <a:ext cx="408042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89" name="Прямоугольник 188"/>
          <p:cNvSpPr/>
          <p:nvPr/>
        </p:nvSpPr>
        <p:spPr>
          <a:xfrm>
            <a:off x="2131728" y="5373216"/>
            <a:ext cx="40041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190" name="Прямоугольник 189"/>
          <p:cNvSpPr/>
          <p:nvPr/>
        </p:nvSpPr>
        <p:spPr>
          <a:xfrm>
            <a:off x="2532144" y="5373215"/>
            <a:ext cx="383672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91" name="Прямоугольник 190"/>
          <p:cNvSpPr/>
          <p:nvPr/>
        </p:nvSpPr>
        <p:spPr>
          <a:xfrm>
            <a:off x="2915816" y="5373215"/>
            <a:ext cx="408044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92" name="Прямоугольник 191"/>
          <p:cNvSpPr/>
          <p:nvPr/>
        </p:nvSpPr>
        <p:spPr>
          <a:xfrm>
            <a:off x="3323860" y="5373214"/>
            <a:ext cx="412739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93" name="Прямоугольник 192"/>
          <p:cNvSpPr/>
          <p:nvPr/>
        </p:nvSpPr>
        <p:spPr>
          <a:xfrm>
            <a:off x="6049719" y="4653137"/>
            <a:ext cx="43227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94" name="Прямоугольник 193"/>
          <p:cNvSpPr/>
          <p:nvPr/>
        </p:nvSpPr>
        <p:spPr>
          <a:xfrm>
            <a:off x="5652119" y="4653136"/>
            <a:ext cx="397601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95" name="Прямоугольник 194"/>
          <p:cNvSpPr/>
          <p:nvPr/>
        </p:nvSpPr>
        <p:spPr>
          <a:xfrm>
            <a:off x="5245812" y="4653136"/>
            <a:ext cx="406307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196" name="Прямоугольник 195"/>
          <p:cNvSpPr/>
          <p:nvPr/>
        </p:nvSpPr>
        <p:spPr>
          <a:xfrm>
            <a:off x="4860031" y="4653137"/>
            <a:ext cx="385781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197" name="Прямоугольник 196"/>
          <p:cNvSpPr/>
          <p:nvPr/>
        </p:nvSpPr>
        <p:spPr>
          <a:xfrm>
            <a:off x="4451984" y="4651398"/>
            <a:ext cx="408047" cy="361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198" name="Прямоугольник 197"/>
          <p:cNvSpPr/>
          <p:nvPr/>
        </p:nvSpPr>
        <p:spPr>
          <a:xfrm>
            <a:off x="211517" y="5373215"/>
            <a:ext cx="400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199" name="Прямоугольник 198"/>
          <p:cNvSpPr/>
          <p:nvPr/>
        </p:nvSpPr>
        <p:spPr>
          <a:xfrm>
            <a:off x="611560" y="5373215"/>
            <a:ext cx="400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200" name="Прямоугольник 199"/>
          <p:cNvSpPr/>
          <p:nvPr/>
        </p:nvSpPr>
        <p:spPr>
          <a:xfrm>
            <a:off x="1003605" y="5373215"/>
            <a:ext cx="400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201" name="Прямоугольник 200"/>
          <p:cNvSpPr/>
          <p:nvPr/>
        </p:nvSpPr>
        <p:spPr>
          <a:xfrm>
            <a:off x="211517" y="5733255"/>
            <a:ext cx="400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202" name="Прямоугольник 201"/>
          <p:cNvSpPr/>
          <p:nvPr/>
        </p:nvSpPr>
        <p:spPr>
          <a:xfrm>
            <a:off x="611560" y="5733256"/>
            <a:ext cx="400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203" name="Прямоугольник 202"/>
          <p:cNvSpPr/>
          <p:nvPr/>
        </p:nvSpPr>
        <p:spPr>
          <a:xfrm>
            <a:off x="1003605" y="5733256"/>
            <a:ext cx="400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204" name="Прямоугольник 203"/>
          <p:cNvSpPr/>
          <p:nvPr/>
        </p:nvSpPr>
        <p:spPr>
          <a:xfrm>
            <a:off x="4451986" y="5733258"/>
            <a:ext cx="407056" cy="360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205" name="Прямоугольник 204"/>
          <p:cNvSpPr/>
          <p:nvPr/>
        </p:nvSpPr>
        <p:spPr>
          <a:xfrm>
            <a:off x="4860033" y="5733256"/>
            <a:ext cx="385780" cy="3600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206" name="Прямоугольник 205"/>
          <p:cNvSpPr/>
          <p:nvPr/>
        </p:nvSpPr>
        <p:spPr>
          <a:xfrm>
            <a:off x="5245812" y="5733254"/>
            <a:ext cx="406308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207" name="Прямоугольник 206"/>
          <p:cNvSpPr/>
          <p:nvPr/>
        </p:nvSpPr>
        <p:spPr>
          <a:xfrm>
            <a:off x="5652121" y="5733256"/>
            <a:ext cx="397474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08" name="Прямоугольник 207"/>
          <p:cNvSpPr/>
          <p:nvPr/>
        </p:nvSpPr>
        <p:spPr>
          <a:xfrm>
            <a:off x="6049594" y="5733261"/>
            <a:ext cx="43227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209" name="Прямоугольник 208"/>
          <p:cNvSpPr/>
          <p:nvPr/>
        </p:nvSpPr>
        <p:spPr>
          <a:xfrm>
            <a:off x="6484659" y="5733259"/>
            <a:ext cx="43227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10" name="Прямоугольник 209"/>
          <p:cNvSpPr/>
          <p:nvPr/>
        </p:nvSpPr>
        <p:spPr>
          <a:xfrm>
            <a:off x="211517" y="6093295"/>
            <a:ext cx="400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211" name="Прямоугольник 210"/>
          <p:cNvSpPr/>
          <p:nvPr/>
        </p:nvSpPr>
        <p:spPr>
          <a:xfrm>
            <a:off x="611560" y="6093296"/>
            <a:ext cx="400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212" name="Прямоугольник 211"/>
          <p:cNvSpPr/>
          <p:nvPr/>
        </p:nvSpPr>
        <p:spPr>
          <a:xfrm>
            <a:off x="1003605" y="6093296"/>
            <a:ext cx="400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213" name="Прямоугольник 212"/>
          <p:cNvSpPr/>
          <p:nvPr/>
        </p:nvSpPr>
        <p:spPr>
          <a:xfrm>
            <a:off x="2131728" y="5733255"/>
            <a:ext cx="40041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214" name="Прямоугольник 213"/>
          <p:cNvSpPr/>
          <p:nvPr/>
        </p:nvSpPr>
        <p:spPr>
          <a:xfrm>
            <a:off x="2532144" y="5733255"/>
            <a:ext cx="383672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15" name="Прямоугольник 214"/>
          <p:cNvSpPr/>
          <p:nvPr/>
        </p:nvSpPr>
        <p:spPr>
          <a:xfrm>
            <a:off x="2915816" y="5733256"/>
            <a:ext cx="408044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216" name="Прямоугольник 215"/>
          <p:cNvSpPr/>
          <p:nvPr/>
        </p:nvSpPr>
        <p:spPr>
          <a:xfrm>
            <a:off x="3323860" y="5733256"/>
            <a:ext cx="408042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217" name="Прямоугольник 216"/>
          <p:cNvSpPr/>
          <p:nvPr/>
        </p:nvSpPr>
        <p:spPr>
          <a:xfrm>
            <a:off x="4451984" y="5011436"/>
            <a:ext cx="407058" cy="361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218" name="Прямоугольник 217"/>
          <p:cNvSpPr/>
          <p:nvPr/>
        </p:nvSpPr>
        <p:spPr>
          <a:xfrm>
            <a:off x="4859042" y="5011436"/>
            <a:ext cx="386770" cy="361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219" name="Прямоугольник 218"/>
          <p:cNvSpPr/>
          <p:nvPr/>
        </p:nvSpPr>
        <p:spPr>
          <a:xfrm>
            <a:off x="5245812" y="5013176"/>
            <a:ext cx="406307" cy="360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220" name="Прямоугольник 219"/>
          <p:cNvSpPr/>
          <p:nvPr/>
        </p:nvSpPr>
        <p:spPr>
          <a:xfrm>
            <a:off x="5652119" y="5013176"/>
            <a:ext cx="397826" cy="360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221" name="Прямоугольник 220"/>
          <p:cNvSpPr/>
          <p:nvPr/>
        </p:nvSpPr>
        <p:spPr>
          <a:xfrm>
            <a:off x="6049944" y="5013176"/>
            <a:ext cx="432049" cy="360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222" name="Прямоугольник 221"/>
          <p:cNvSpPr/>
          <p:nvPr/>
        </p:nvSpPr>
        <p:spPr>
          <a:xfrm>
            <a:off x="2131728" y="6093295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223" name="Прямоугольник 222"/>
          <p:cNvSpPr/>
          <p:nvPr/>
        </p:nvSpPr>
        <p:spPr>
          <a:xfrm>
            <a:off x="2529204" y="6093295"/>
            <a:ext cx="386612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224" name="Прямоугольник 223"/>
          <p:cNvSpPr/>
          <p:nvPr/>
        </p:nvSpPr>
        <p:spPr>
          <a:xfrm>
            <a:off x="2915816" y="6093297"/>
            <a:ext cx="408044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225" name="Прямоугольник 224"/>
          <p:cNvSpPr/>
          <p:nvPr/>
        </p:nvSpPr>
        <p:spPr>
          <a:xfrm>
            <a:off x="3323859" y="6093297"/>
            <a:ext cx="408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226" name="Прямоугольник 225"/>
          <p:cNvSpPr/>
          <p:nvPr/>
        </p:nvSpPr>
        <p:spPr>
          <a:xfrm>
            <a:off x="2131728" y="6453335"/>
            <a:ext cx="39453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227" name="Прямоугольник 226"/>
          <p:cNvSpPr/>
          <p:nvPr/>
        </p:nvSpPr>
        <p:spPr>
          <a:xfrm>
            <a:off x="2526264" y="6453336"/>
            <a:ext cx="389552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228" name="Прямоугольник 227"/>
          <p:cNvSpPr/>
          <p:nvPr/>
        </p:nvSpPr>
        <p:spPr>
          <a:xfrm>
            <a:off x="2915816" y="6453336"/>
            <a:ext cx="408044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29" name="Прямоугольник 228"/>
          <p:cNvSpPr/>
          <p:nvPr/>
        </p:nvSpPr>
        <p:spPr>
          <a:xfrm>
            <a:off x="3323859" y="6453336"/>
            <a:ext cx="408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230" name="Прямоугольник 229"/>
          <p:cNvSpPr/>
          <p:nvPr/>
        </p:nvSpPr>
        <p:spPr>
          <a:xfrm>
            <a:off x="7597055" y="1767854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231" name="Прямоугольник 230"/>
          <p:cNvSpPr/>
          <p:nvPr/>
        </p:nvSpPr>
        <p:spPr>
          <a:xfrm>
            <a:off x="7990948" y="1772817"/>
            <a:ext cx="407838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32" name="Прямоугольник 231"/>
          <p:cNvSpPr/>
          <p:nvPr/>
        </p:nvSpPr>
        <p:spPr>
          <a:xfrm>
            <a:off x="8388424" y="1767854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233" name="Прямоугольник 232"/>
          <p:cNvSpPr/>
          <p:nvPr/>
        </p:nvSpPr>
        <p:spPr>
          <a:xfrm>
            <a:off x="7199579" y="2130451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34" name="Прямоугольник 233"/>
          <p:cNvSpPr/>
          <p:nvPr/>
        </p:nvSpPr>
        <p:spPr>
          <a:xfrm>
            <a:off x="7198860" y="1772817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Ш</a:t>
            </a:r>
            <a:endParaRPr lang="ru-RU" dirty="0"/>
          </a:p>
        </p:txBody>
      </p:sp>
      <p:sp>
        <p:nvSpPr>
          <p:cNvPr id="235" name="Прямоугольник 234"/>
          <p:cNvSpPr/>
          <p:nvPr/>
        </p:nvSpPr>
        <p:spPr>
          <a:xfrm>
            <a:off x="7597774" y="2127896"/>
            <a:ext cx="397476" cy="365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236" name="Прямоугольник 235"/>
          <p:cNvSpPr/>
          <p:nvPr/>
        </p:nvSpPr>
        <p:spPr>
          <a:xfrm>
            <a:off x="7997006" y="2130451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237" name="Прямоугольник 236"/>
          <p:cNvSpPr/>
          <p:nvPr/>
        </p:nvSpPr>
        <p:spPr>
          <a:xfrm>
            <a:off x="8388424" y="2127895"/>
            <a:ext cx="397476" cy="365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238" name="Прямоугольник 237"/>
          <p:cNvSpPr/>
          <p:nvPr/>
        </p:nvSpPr>
        <p:spPr>
          <a:xfrm>
            <a:off x="211517" y="6453335"/>
            <a:ext cx="400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39" name="Прямоугольник 238"/>
          <p:cNvSpPr/>
          <p:nvPr/>
        </p:nvSpPr>
        <p:spPr>
          <a:xfrm>
            <a:off x="611560" y="6453336"/>
            <a:ext cx="400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240" name="Прямоугольник 239"/>
          <p:cNvSpPr/>
          <p:nvPr/>
        </p:nvSpPr>
        <p:spPr>
          <a:xfrm>
            <a:off x="1003605" y="6453336"/>
            <a:ext cx="40004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241" name="Прямоугольник 240"/>
          <p:cNvSpPr/>
          <p:nvPr/>
        </p:nvSpPr>
        <p:spPr>
          <a:xfrm>
            <a:off x="4860032" y="5373217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Т</a:t>
            </a:r>
            <a:endParaRPr lang="ru-RU" dirty="0"/>
          </a:p>
        </p:txBody>
      </p:sp>
      <p:sp>
        <p:nvSpPr>
          <p:cNvPr id="242" name="Прямоугольник 241"/>
          <p:cNvSpPr/>
          <p:nvPr/>
        </p:nvSpPr>
        <p:spPr>
          <a:xfrm>
            <a:off x="5245811" y="5373213"/>
            <a:ext cx="412939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243" name="Прямоугольник 242"/>
          <p:cNvSpPr/>
          <p:nvPr/>
        </p:nvSpPr>
        <p:spPr>
          <a:xfrm>
            <a:off x="5652119" y="5373217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45" name="Прямоугольник 244"/>
          <p:cNvSpPr/>
          <p:nvPr/>
        </p:nvSpPr>
        <p:spPr>
          <a:xfrm>
            <a:off x="4447090" y="5373213"/>
            <a:ext cx="412942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46" name="Прямоугольник 245"/>
          <p:cNvSpPr/>
          <p:nvPr/>
        </p:nvSpPr>
        <p:spPr>
          <a:xfrm>
            <a:off x="6049594" y="5373216"/>
            <a:ext cx="432397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247" name="Прямоугольник 246"/>
          <p:cNvSpPr/>
          <p:nvPr/>
        </p:nvSpPr>
        <p:spPr>
          <a:xfrm>
            <a:off x="7198860" y="692696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48" name="Прямоугольник 247"/>
          <p:cNvSpPr/>
          <p:nvPr/>
        </p:nvSpPr>
        <p:spPr>
          <a:xfrm>
            <a:off x="7603834" y="692696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249" name="Прямоугольник 248"/>
          <p:cNvSpPr/>
          <p:nvPr/>
        </p:nvSpPr>
        <p:spPr>
          <a:xfrm>
            <a:off x="7990948" y="692695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250" name="Прямоугольник 249"/>
          <p:cNvSpPr/>
          <p:nvPr/>
        </p:nvSpPr>
        <p:spPr>
          <a:xfrm>
            <a:off x="7595520" y="2490492"/>
            <a:ext cx="397476" cy="362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251" name="Прямоугольник 250"/>
          <p:cNvSpPr/>
          <p:nvPr/>
        </p:nvSpPr>
        <p:spPr>
          <a:xfrm>
            <a:off x="7994531" y="2490493"/>
            <a:ext cx="397476" cy="362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52" name="Прямоугольник 251"/>
          <p:cNvSpPr/>
          <p:nvPr/>
        </p:nvSpPr>
        <p:spPr>
          <a:xfrm>
            <a:off x="8392007" y="2490492"/>
            <a:ext cx="393893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254" name="Прямоугольник 253"/>
          <p:cNvSpPr/>
          <p:nvPr/>
        </p:nvSpPr>
        <p:spPr>
          <a:xfrm>
            <a:off x="7198044" y="2490493"/>
            <a:ext cx="397476" cy="36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60" name="Прямоугольник 259"/>
          <p:cNvSpPr/>
          <p:nvPr/>
        </p:nvSpPr>
        <p:spPr>
          <a:xfrm>
            <a:off x="4451985" y="5373213"/>
            <a:ext cx="408048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61" name="Прямоугольник 260"/>
          <p:cNvSpPr/>
          <p:nvPr/>
        </p:nvSpPr>
        <p:spPr>
          <a:xfrm>
            <a:off x="7984669" y="2852935"/>
            <a:ext cx="407337" cy="3576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262" name="Прямоугольник 261"/>
          <p:cNvSpPr/>
          <p:nvPr/>
        </p:nvSpPr>
        <p:spPr>
          <a:xfrm>
            <a:off x="7593472" y="2850533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263" name="Прямоугольник 262"/>
          <p:cNvSpPr/>
          <p:nvPr/>
        </p:nvSpPr>
        <p:spPr>
          <a:xfrm>
            <a:off x="7198044" y="2852936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264" name="Прямоугольник 263"/>
          <p:cNvSpPr/>
          <p:nvPr/>
        </p:nvSpPr>
        <p:spPr>
          <a:xfrm>
            <a:off x="8388424" y="2852937"/>
            <a:ext cx="397476" cy="357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265" name="Прямоугольник 264"/>
          <p:cNvSpPr/>
          <p:nvPr/>
        </p:nvSpPr>
        <p:spPr>
          <a:xfrm>
            <a:off x="7198860" y="3212975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266" name="Прямоугольник 265"/>
          <p:cNvSpPr/>
          <p:nvPr/>
        </p:nvSpPr>
        <p:spPr>
          <a:xfrm>
            <a:off x="7596336" y="3212975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</a:t>
            </a:r>
            <a:endParaRPr lang="ru-RU" dirty="0"/>
          </a:p>
        </p:txBody>
      </p:sp>
      <p:sp>
        <p:nvSpPr>
          <p:cNvPr id="267" name="Прямоугольник 266"/>
          <p:cNvSpPr/>
          <p:nvPr/>
        </p:nvSpPr>
        <p:spPr>
          <a:xfrm>
            <a:off x="7990948" y="3212976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Т</a:t>
            </a:r>
            <a:endParaRPr lang="ru-RU" dirty="0"/>
          </a:p>
        </p:txBody>
      </p:sp>
      <p:sp>
        <p:nvSpPr>
          <p:cNvPr id="268" name="Прямоугольник 267"/>
          <p:cNvSpPr/>
          <p:nvPr/>
        </p:nvSpPr>
        <p:spPr>
          <a:xfrm>
            <a:off x="8388424" y="3212976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И</a:t>
            </a:r>
            <a:endParaRPr lang="ru-RU" dirty="0"/>
          </a:p>
        </p:txBody>
      </p:sp>
      <p:sp>
        <p:nvSpPr>
          <p:cNvPr id="269" name="Прямоугольник 268"/>
          <p:cNvSpPr/>
          <p:nvPr/>
        </p:nvSpPr>
        <p:spPr>
          <a:xfrm>
            <a:off x="7596336" y="1052736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И</a:t>
            </a:r>
            <a:endParaRPr lang="ru-RU" dirty="0"/>
          </a:p>
        </p:txBody>
      </p:sp>
      <p:sp>
        <p:nvSpPr>
          <p:cNvPr id="270" name="Прямоугольник 269"/>
          <p:cNvSpPr/>
          <p:nvPr/>
        </p:nvSpPr>
        <p:spPr>
          <a:xfrm>
            <a:off x="7198860" y="1052736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271" name="Прямоугольник 270"/>
          <p:cNvSpPr/>
          <p:nvPr/>
        </p:nvSpPr>
        <p:spPr>
          <a:xfrm>
            <a:off x="7990948" y="1052736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272" name="Прямоугольник 271"/>
          <p:cNvSpPr/>
          <p:nvPr/>
        </p:nvSpPr>
        <p:spPr>
          <a:xfrm>
            <a:off x="7198860" y="1412775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273" name="Прямоугольник 272"/>
          <p:cNvSpPr/>
          <p:nvPr/>
        </p:nvSpPr>
        <p:spPr>
          <a:xfrm>
            <a:off x="7596336" y="1412776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</a:t>
            </a:r>
            <a:endParaRPr lang="ru-RU" dirty="0"/>
          </a:p>
        </p:txBody>
      </p:sp>
      <p:sp>
        <p:nvSpPr>
          <p:cNvPr id="274" name="Прямоугольник 273"/>
          <p:cNvSpPr/>
          <p:nvPr/>
        </p:nvSpPr>
        <p:spPr>
          <a:xfrm>
            <a:off x="7990948" y="1412776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</a:t>
            </a:r>
            <a:endParaRPr lang="ru-RU" dirty="0"/>
          </a:p>
        </p:txBody>
      </p:sp>
      <p:sp>
        <p:nvSpPr>
          <p:cNvPr id="275" name="Прямоугольник 274"/>
          <p:cNvSpPr/>
          <p:nvPr/>
        </p:nvSpPr>
        <p:spPr>
          <a:xfrm>
            <a:off x="8388424" y="1412776"/>
            <a:ext cx="397476" cy="3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</a:t>
            </a:r>
            <a:endParaRPr lang="ru-RU" dirty="0"/>
          </a:p>
        </p:txBody>
      </p:sp>
      <p:sp>
        <p:nvSpPr>
          <p:cNvPr id="276" name="Прямоугольник 275"/>
          <p:cNvSpPr/>
          <p:nvPr/>
        </p:nvSpPr>
        <p:spPr>
          <a:xfrm>
            <a:off x="6484659" y="1340768"/>
            <a:ext cx="714201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7" name="Прямоугольник 276"/>
          <p:cNvSpPr/>
          <p:nvPr/>
        </p:nvSpPr>
        <p:spPr>
          <a:xfrm>
            <a:off x="6481993" y="1988840"/>
            <a:ext cx="71974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8" name="Прямоугольник 277"/>
          <p:cNvSpPr/>
          <p:nvPr/>
        </p:nvSpPr>
        <p:spPr>
          <a:xfrm>
            <a:off x="6481991" y="3933057"/>
            <a:ext cx="7197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9" name="Прямоугольник 278"/>
          <p:cNvSpPr/>
          <p:nvPr/>
        </p:nvSpPr>
        <p:spPr>
          <a:xfrm>
            <a:off x="6481993" y="3284422"/>
            <a:ext cx="71974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0" name="Прямоугольник 279"/>
          <p:cNvSpPr/>
          <p:nvPr/>
        </p:nvSpPr>
        <p:spPr>
          <a:xfrm>
            <a:off x="6481991" y="2636912"/>
            <a:ext cx="7197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01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143</TotalTime>
  <Words>250</Words>
  <Application>Microsoft Office PowerPoint</Application>
  <PresentationFormat>Экран (4:3)</PresentationFormat>
  <Paragraphs>250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Базовая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95</cp:revision>
  <dcterms:created xsi:type="dcterms:W3CDTF">2014-01-29T10:34:36Z</dcterms:created>
  <dcterms:modified xsi:type="dcterms:W3CDTF">2014-01-31T07:27:19Z</dcterms:modified>
</cp:coreProperties>
</file>