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635A37DB-A99A-4AC3-97CD-8581418FEA7E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656E104-35A6-4CF8-93FF-32AFEE26E25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Людина в кадрі (Актор)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95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Назва фільму </a:t>
            </a:r>
            <a:r>
              <a:rPr lang="uk-UA" dirty="0" smtClean="0"/>
              <a:t>(Матриця)</a:t>
            </a:r>
            <a:endParaRPr lang="ru-RU" dirty="0"/>
          </a:p>
        </p:txBody>
      </p:sp>
      <p:pic>
        <p:nvPicPr>
          <p:cNvPr id="2050" name="Picture 2" descr="I:\брейн ринг\2 тур\20854-1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844" y="3645024"/>
            <a:ext cx="316835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574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Які фільми в кінотеатрах переглядають в окулярах </a:t>
            </a:r>
            <a:r>
              <a:rPr lang="uk-UA" dirty="0" smtClean="0"/>
              <a:t>(</a:t>
            </a:r>
            <a:r>
              <a:rPr lang="en-US" dirty="0" smtClean="0"/>
              <a:t>3D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832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Приміщення для публічного показу і перегляду фільмів </a:t>
            </a:r>
            <a:r>
              <a:rPr lang="uk-UA" dirty="0" smtClean="0"/>
              <a:t>(Кінотеатр)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710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Жанр фільмів, які покликані налякати глядача, вселити почуття тривоги, створити напружену атмосферу </a:t>
            </a:r>
            <a:r>
              <a:rPr lang="uk-UA" dirty="0" smtClean="0"/>
              <a:t>(Жахи)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596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Пристрій, призначений для запису рухомого зображення на кіноплівку   </a:t>
            </a:r>
            <a:r>
              <a:rPr lang="uk-UA" dirty="0" smtClean="0"/>
              <a:t>(Кінокамера)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5698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Кінофільм в основу якого лягли зйомки справжніх подій і осіб   </a:t>
            </a:r>
            <a:r>
              <a:rPr lang="uk-UA" dirty="0" smtClean="0"/>
              <a:t>(Документальне кіно)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36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Найкасовінишй</a:t>
            </a:r>
            <a:r>
              <a:rPr lang="uk-UA" dirty="0" smtClean="0"/>
              <a:t> фільм усієї епохи кіно (</a:t>
            </a:r>
            <a:r>
              <a:rPr lang="uk-UA" dirty="0" smtClean="0"/>
              <a:t>Аватар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65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Найпрестижніша кінонагорода (Оскар)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91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Кінофільм на диску</a:t>
            </a:r>
            <a:r>
              <a:rPr lang="uk-UA" dirty="0" smtClean="0"/>
              <a:t> (</a:t>
            </a:r>
            <a:r>
              <a:rPr lang="en-US" dirty="0" smtClean="0"/>
              <a:t>DVD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704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Справжнє ім’я Брюса Лі</a:t>
            </a:r>
            <a:r>
              <a:rPr lang="uk-UA" dirty="0" smtClean="0"/>
              <a:t> (</a:t>
            </a:r>
            <a:r>
              <a:rPr lang="uk-UA" dirty="0" smtClean="0"/>
              <a:t>Лі</a:t>
            </a:r>
            <a:r>
              <a:rPr lang="uk-UA" dirty="0" smtClean="0"/>
              <a:t> Сяомун)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752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Людина на фото</a:t>
            </a:r>
            <a:r>
              <a:rPr lang="uk-UA" dirty="0" smtClean="0"/>
              <a:t>(Джекі Чан)</a:t>
            </a:r>
            <a:endParaRPr lang="ru-RU" dirty="0"/>
          </a:p>
        </p:txBody>
      </p:sp>
      <p:pic>
        <p:nvPicPr>
          <p:cNvPr id="1026" name="Picture 2" descr="I:\брейн ринг\2 тур\джеки-чан-auto-31562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622" y="3572474"/>
            <a:ext cx="2256795" cy="241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147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Хто виконав роль Термінатора </a:t>
            </a:r>
            <a:r>
              <a:rPr lang="uk-UA" dirty="0" smtClean="0"/>
              <a:t>(</a:t>
            </a:r>
            <a:r>
              <a:rPr lang="uk-UA" dirty="0" smtClean="0"/>
              <a:t>А</a:t>
            </a:r>
            <a:r>
              <a:rPr lang="uk-UA" dirty="0" smtClean="0"/>
              <a:t>рнольд Шкарзнегер)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501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Як називають візуальні ефекти у кіно </a:t>
            </a:r>
            <a:r>
              <a:rPr lang="uk-UA" dirty="0" smtClean="0"/>
              <a:t>(Спецефекти)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Анімаційний фільм, де зображені казкові герої </a:t>
            </a:r>
            <a:r>
              <a:rPr lang="uk-UA" dirty="0" smtClean="0"/>
              <a:t>(Мультфільм)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675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26</TotalTime>
  <Words>134</Words>
  <Application>Microsoft Office PowerPoint</Application>
  <PresentationFormat>Экран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14</cp:revision>
  <dcterms:created xsi:type="dcterms:W3CDTF">2014-01-31T09:58:02Z</dcterms:created>
  <dcterms:modified xsi:type="dcterms:W3CDTF">2014-01-31T10:24:14Z</dcterms:modified>
</cp:coreProperties>
</file>