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59D18CA2-4E13-4B84-BD8F-008B06CC467B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A5CE55-5F58-49E4-8CC3-C8840AF0EEBB}" type="slidenum">
              <a:rPr lang="ru-RU" smtClean="0"/>
              <a:t>‹#›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8CA2-4E13-4B84-BD8F-008B06CC467B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CE55-5F58-49E4-8CC3-C8840AF0EE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8CA2-4E13-4B84-BD8F-008B06CC467B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CE55-5F58-49E4-8CC3-C8840AF0EEB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9D18CA2-4E13-4B84-BD8F-008B06CC467B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EA5CE55-5F58-49E4-8CC3-C8840AF0EEBB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8CA2-4E13-4B84-BD8F-008B06CC467B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A5CE55-5F58-49E4-8CC3-C8840AF0EEBB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9D18CA2-4E13-4B84-BD8F-008B06CC467B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EA5CE55-5F58-49E4-8CC3-C8840AF0EEBB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59D18CA2-4E13-4B84-BD8F-008B06CC467B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EA5CE55-5F58-49E4-8CC3-C8840AF0EEBB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8CA2-4E13-4B84-BD8F-008B06CC467B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A5CE55-5F58-49E4-8CC3-C8840AF0EEB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8CA2-4E13-4B84-BD8F-008B06CC467B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A5CE55-5F58-49E4-8CC3-C8840AF0EEB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9D18CA2-4E13-4B84-BD8F-008B06CC467B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EA5CE55-5F58-49E4-8CC3-C8840AF0EEBB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59D18CA2-4E13-4B84-BD8F-008B06CC467B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4EA5CE55-5F58-49E4-8CC3-C8840AF0EEBB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59D18CA2-4E13-4B84-BD8F-008B06CC467B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4EA5CE55-5F58-49E4-8CC3-C8840AF0EEBB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627784" y="188640"/>
            <a:ext cx="410445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/>
              <a:t>СПОРТ</a:t>
            </a:r>
            <a:endParaRPr lang="ru-RU" sz="36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627784" y="3573016"/>
            <a:ext cx="410445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/>
              <a:t>КІНО</a:t>
            </a:r>
            <a:endParaRPr lang="ru-RU" sz="36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27784" y="1916832"/>
            <a:ext cx="410445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ym typeface="Wingdings" pitchFamily="2" charset="2"/>
              </a:rPr>
              <a:t></a:t>
            </a:r>
            <a:endParaRPr lang="ru-RU" sz="36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27784" y="5229200"/>
            <a:ext cx="410445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/>
              <a:t>ШКОЛА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46657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7</TotalTime>
  <Words>4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BlackTie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6</cp:revision>
  <dcterms:created xsi:type="dcterms:W3CDTF">2014-01-31T09:22:22Z</dcterms:created>
  <dcterms:modified xsi:type="dcterms:W3CDTF">2014-01-31T09:29:36Z</dcterms:modified>
</cp:coreProperties>
</file>