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4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Оцінка в школі (бал)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380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Що символізує </a:t>
            </a:r>
            <a:r>
              <a:rPr lang="en-US" dirty="0" smtClean="0"/>
              <a:t>“</a:t>
            </a:r>
            <a:r>
              <a:rPr lang="uk-UA" dirty="0" smtClean="0"/>
              <a:t>Останній дзвоник</a:t>
            </a:r>
            <a:r>
              <a:rPr lang="en-US" dirty="0" smtClean="0"/>
              <a:t>”</a:t>
            </a:r>
            <a:r>
              <a:rPr lang="uk-UA" dirty="0" smtClean="0"/>
              <a:t> (Закінчення навчального року)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286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Прапор якої країни зображено на малюнку (України)</a:t>
            </a:r>
            <a:endParaRPr lang="ru-RU" dirty="0"/>
          </a:p>
        </p:txBody>
      </p:sp>
      <p:pic>
        <p:nvPicPr>
          <p:cNvPr id="1026" name="Picture 2" descr="I:\брейн ринг\2 тур\загруженно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632" y="3820489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:\брейн ринг\2 тур\Lesya_Ukrainka_portrai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062" y="3717032"/>
            <a:ext cx="2868106" cy="232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I:\брейн ринг\2 тур\Ukrain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369" y="3717032"/>
            <a:ext cx="3561301" cy="2372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598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24 серпня 1991 (проголошення незалежностіУкраїни</a:t>
            </a:r>
            <a:r>
              <a:rPr lang="uk-UA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802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24 серпня 1991 (проголошення незалежності України</a:t>
            </a:r>
            <a:r>
              <a:rPr lang="uk-UA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695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Скільки країн межує з </a:t>
            </a:r>
            <a:r>
              <a:rPr lang="uk-UA" dirty="0"/>
              <a:t>У</a:t>
            </a:r>
            <a:r>
              <a:rPr lang="uk-UA" dirty="0" smtClean="0"/>
              <a:t>країною (10)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18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До чого прив’язали Галю в українській народній пісні </a:t>
            </a:r>
            <a:r>
              <a:rPr lang="uk-UA" dirty="0" smtClean="0"/>
              <a:t>(До сосни косами)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164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 малюнку зображено (Леся Українка)</a:t>
            </a:r>
            <a:endParaRPr lang="ru-RU" dirty="0"/>
          </a:p>
        </p:txBody>
      </p:sp>
      <p:pic>
        <p:nvPicPr>
          <p:cNvPr id="1026" name="Picture 2" descr="I:\брейн ринг\2 тур\загруженно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632" y="3820489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:\брейн ринг\2 тур\Lesya_Ukrainka_portrai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062" y="3717032"/>
            <a:ext cx="2868106" cy="232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11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Наука, яка вивчає будову </a:t>
            </a:r>
            <a:r>
              <a:rPr lang="uk-UA" dirty="0" smtClean="0"/>
              <a:t>людини (</a:t>
            </a:r>
            <a:r>
              <a:rPr lang="uk-UA" dirty="0" smtClean="0"/>
              <a:t>анатомія)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213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Інструмент, призначений для відгвинчування та загвинчування гвинтів, шурупів та інших деталей з </a:t>
            </a:r>
            <a:r>
              <a:rPr lang="uk-UA" dirty="0" smtClean="0"/>
              <a:t>різьбою (</a:t>
            </a:r>
            <a:r>
              <a:rPr lang="uk-UA" dirty="0" smtClean="0"/>
              <a:t>викрутка)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856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Столиця України(</a:t>
            </a:r>
            <a:r>
              <a:rPr lang="uk-UA" dirty="0" smtClean="0"/>
              <a:t>м.Київ</a:t>
            </a:r>
            <a:r>
              <a:rPr lang="uk-UA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819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Найвища вершина українських Карпат (г. Говерла)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3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1, 2, 3, 8, 10, 56, 84 (цифри)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339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 малюнку зображено (Т. Г. Шевченко)</a:t>
            </a:r>
            <a:endParaRPr lang="ru-RU" dirty="0"/>
          </a:p>
        </p:txBody>
      </p:sp>
      <p:pic>
        <p:nvPicPr>
          <p:cNvPr id="1026" name="Picture 2" descr="I:\брейн ринг\2 тур\загруженно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632" y="3820489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067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Місце за яким сидить учень під час уроку (Парта)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071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37</TotalTime>
  <Words>145</Words>
  <Application>Microsoft Office PowerPoint</Application>
  <PresentationFormat>Экран (4:3)</PresentationFormat>
  <Paragraphs>15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NewsPrint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20</cp:revision>
  <dcterms:created xsi:type="dcterms:W3CDTF">2014-01-29T11:29:11Z</dcterms:created>
  <dcterms:modified xsi:type="dcterms:W3CDTF">2014-01-31T10:51:11Z</dcterms:modified>
</cp:coreProperties>
</file>