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447D0D2-7CED-4C34-A482-F54136E76807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B42E76D-CD56-441E-ABE8-FAABDF2D04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16832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М’яч за полем</a:t>
            </a:r>
            <a:r>
              <a:rPr lang="uk-UA" dirty="0" smtClean="0"/>
              <a:t>(аут)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3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Перемога в шахах </a:t>
            </a:r>
            <a:r>
              <a:rPr lang="uk-UA" dirty="0" smtClean="0"/>
              <a:t>(Мат)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Перегони на судні </a:t>
            </a:r>
            <a:r>
              <a:rPr lang="uk-UA" dirty="0" smtClean="0"/>
              <a:t>(Регата)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0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Емблему якого футбольного клубу зображено на фото      </a:t>
            </a:r>
            <a:r>
              <a:rPr lang="uk-UA" dirty="0" smtClean="0"/>
              <a:t>(Динамо Київ)</a:t>
            </a:r>
            <a:endParaRPr lang="ru-RU" dirty="0"/>
          </a:p>
        </p:txBody>
      </p:sp>
      <p:pic>
        <p:nvPicPr>
          <p:cNvPr id="3074" name="Picture 2" descr="I:\брейн ринг\2 тур\FC_Dynamo_Kyiv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670" y="3573015"/>
            <a:ext cx="2298700" cy="251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Японська боротьба </a:t>
            </a:r>
            <a:r>
              <a:rPr lang="uk-UA" dirty="0" smtClean="0"/>
              <a:t>(Сумо)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2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 спорту, який включає в себе: біг, стрибки, ходьбу </a:t>
            </a:r>
            <a:r>
              <a:rPr lang="uk-UA" dirty="0" smtClean="0"/>
              <a:t>(Легка атлетика)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7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Як називають сукупність видів спорту пов’язаних з ризиком для життя </a:t>
            </a:r>
            <a:r>
              <a:rPr lang="uk-UA" smtClean="0"/>
              <a:t>(Екстрим)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6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 якому році в Україні проводився чемпіонат Європи з футболу </a:t>
            </a:r>
            <a:r>
              <a:rPr lang="uk-UA" dirty="0" smtClean="0"/>
              <a:t>(2012)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6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фото зображено </a:t>
            </a:r>
            <a:r>
              <a:rPr lang="uk-UA" dirty="0" smtClean="0"/>
              <a:t>(</a:t>
            </a:r>
            <a:r>
              <a:rPr lang="uk-UA" dirty="0" smtClean="0"/>
              <a:t>Пеле</a:t>
            </a:r>
            <a:r>
              <a:rPr lang="uk-UA" dirty="0" smtClean="0"/>
              <a:t>)</a:t>
            </a:r>
            <a:endParaRPr lang="ru-RU" dirty="0"/>
          </a:p>
        </p:txBody>
      </p:sp>
      <p:pic>
        <p:nvPicPr>
          <p:cNvPr id="1026" name="Picture 2" descr="I:\брейн ринг\2 тур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17" y="3645024"/>
            <a:ext cx="3238205" cy="24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Місце проведення бою боксерів </a:t>
            </a:r>
            <a:r>
              <a:rPr lang="uk-UA" dirty="0" smtClean="0"/>
              <a:t>(Ринг)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4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Сигнал про закінчення раунду в боксі </a:t>
            </a:r>
            <a:r>
              <a:rPr lang="uk-UA" dirty="0" smtClean="0"/>
              <a:t>(Гонг)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3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Як називаються перегони на болідах </a:t>
            </a:r>
            <a:r>
              <a:rPr lang="uk-UA" dirty="0" smtClean="0"/>
              <a:t>(Формула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4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Порушення правил в карному майданчику під час гри у футбол </a:t>
            </a:r>
            <a:r>
              <a:rPr lang="uk-UA" dirty="0" smtClean="0"/>
              <a:t>(Пенальті)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8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Скільки </a:t>
            </a:r>
            <a:r>
              <a:rPr lang="uk-UA" dirty="0" smtClean="0"/>
              <a:t>очків</a:t>
            </a:r>
            <a:r>
              <a:rPr lang="uk-UA" dirty="0" smtClean="0"/>
              <a:t> зараховують в баскетболі під час потрапляння м’яча в кошик </a:t>
            </a:r>
            <a:r>
              <a:rPr lang="uk-UA" dirty="0" smtClean="0"/>
              <a:t>(2 або 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2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 спорту зображений на фото </a:t>
            </a:r>
            <a:r>
              <a:rPr lang="uk-UA" dirty="0" smtClean="0"/>
              <a:t>(Волейбол)</a:t>
            </a:r>
            <a:endParaRPr lang="ru-RU" dirty="0"/>
          </a:p>
        </p:txBody>
      </p:sp>
      <p:pic>
        <p:nvPicPr>
          <p:cNvPr id="2050" name="Picture 2" descr="I:\брейн ринг\2 тур\kartinki24_volleyball_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974" y="3645024"/>
            <a:ext cx="3712091" cy="247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</TotalTime>
  <Words>143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20</cp:revision>
  <dcterms:created xsi:type="dcterms:W3CDTF">2014-01-31T09:30:16Z</dcterms:created>
  <dcterms:modified xsi:type="dcterms:W3CDTF">2014-01-31T09:57:58Z</dcterms:modified>
</cp:coreProperties>
</file>