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D0D2-7CED-4C34-A482-F54136E76807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2E76D-CD56-441E-ABE8-FAABDF2D0461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D0D2-7CED-4C34-A482-F54136E76807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2E76D-CD56-441E-ABE8-FAABDF2D046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D0D2-7CED-4C34-A482-F54136E76807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2E76D-CD56-441E-ABE8-FAABDF2D046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D0D2-7CED-4C34-A482-F54136E76807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2E76D-CD56-441E-ABE8-FAABDF2D046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D0D2-7CED-4C34-A482-F54136E76807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2E76D-CD56-441E-ABE8-FAABDF2D0461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D0D2-7CED-4C34-A482-F54136E76807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2E76D-CD56-441E-ABE8-FAABDF2D046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D0D2-7CED-4C34-A482-F54136E76807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2E76D-CD56-441E-ABE8-FAABDF2D0461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D0D2-7CED-4C34-A482-F54136E76807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2E76D-CD56-441E-ABE8-FAABDF2D046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D0D2-7CED-4C34-A482-F54136E76807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2E76D-CD56-441E-ABE8-FAABDF2D046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D0D2-7CED-4C34-A482-F54136E76807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2E76D-CD56-441E-ABE8-FAABDF2D0461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D0D2-7CED-4C34-A482-F54136E76807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2E76D-CD56-441E-ABE8-FAABDF2D046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C447D0D2-7CED-4C34-A482-F54136E76807}" type="datetimeFigureOut">
              <a:rPr lang="ru-RU" smtClean="0"/>
              <a:t>31.01.2014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0B42E76D-CD56-441E-ABE8-FAABDF2D0461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916832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М’яч за полем</a:t>
            </a:r>
            <a:r>
              <a:rPr lang="uk-UA" dirty="0" smtClean="0"/>
              <a:t>(аут)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032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Перемога в шахах </a:t>
            </a:r>
            <a:r>
              <a:rPr lang="uk-UA" dirty="0" smtClean="0"/>
              <a:t>(Мат)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162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Перегони на судні </a:t>
            </a:r>
            <a:r>
              <a:rPr lang="uk-UA" dirty="0" smtClean="0"/>
              <a:t>(Регата)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008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Емблему якого футбольного клубу зображено на фото      </a:t>
            </a:r>
            <a:r>
              <a:rPr lang="uk-UA" dirty="0" smtClean="0"/>
              <a:t>(Динамо Київ)</a:t>
            </a:r>
            <a:endParaRPr lang="ru-RU" dirty="0"/>
          </a:p>
        </p:txBody>
      </p:sp>
      <p:pic>
        <p:nvPicPr>
          <p:cNvPr id="3074" name="Picture 2" descr="I:\брейн ринг\2 тур\FC_Dynamo_Kyiv_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670" y="3573015"/>
            <a:ext cx="2298700" cy="2513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813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Японська боротьба </a:t>
            </a:r>
            <a:r>
              <a:rPr lang="uk-UA" dirty="0" smtClean="0"/>
              <a:t>(Сумо)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125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Вид спорту, який включає в себе: біг, стрибки, ходьбу </a:t>
            </a:r>
            <a:r>
              <a:rPr lang="uk-UA" dirty="0" smtClean="0"/>
              <a:t>(Легка атлетика)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175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Як називають сукупність видів спорту пов’язаних з ризиком для життя </a:t>
            </a:r>
            <a:r>
              <a:rPr lang="uk-UA" smtClean="0"/>
              <a:t>(Екстрим)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268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 якому році в Україні проводився чемпіонат Європи з футболу </a:t>
            </a:r>
            <a:r>
              <a:rPr lang="uk-UA" dirty="0" smtClean="0"/>
              <a:t>(2012)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668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 фото зображено </a:t>
            </a:r>
            <a:r>
              <a:rPr lang="uk-UA" dirty="0" smtClean="0"/>
              <a:t>(</a:t>
            </a:r>
            <a:r>
              <a:rPr lang="uk-UA" dirty="0" smtClean="0"/>
              <a:t>Пеле</a:t>
            </a:r>
            <a:r>
              <a:rPr lang="uk-UA" dirty="0" smtClean="0"/>
              <a:t>)</a:t>
            </a:r>
            <a:endParaRPr lang="ru-RU" dirty="0"/>
          </a:p>
        </p:txBody>
      </p:sp>
      <p:pic>
        <p:nvPicPr>
          <p:cNvPr id="1026" name="Picture 2" descr="I:\брейн ринг\2 тур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917" y="3645024"/>
            <a:ext cx="3238205" cy="2425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67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Місце проведення бою боксерів </a:t>
            </a:r>
            <a:r>
              <a:rPr lang="uk-UA" dirty="0" smtClean="0"/>
              <a:t>(Ринг)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348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Сигнал про закінчення раунду в боксі </a:t>
            </a:r>
            <a:r>
              <a:rPr lang="uk-UA" dirty="0" smtClean="0"/>
              <a:t>(Гонг)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239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Як називаються перегони на болідах </a:t>
            </a:r>
            <a:r>
              <a:rPr lang="uk-UA" dirty="0" smtClean="0"/>
              <a:t>(Формула 1)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542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Порушення правил в карному майданчику під час гри у футбол </a:t>
            </a:r>
            <a:r>
              <a:rPr lang="uk-UA" dirty="0" smtClean="0"/>
              <a:t>(Пенальті)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785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Скільки </a:t>
            </a:r>
            <a:r>
              <a:rPr lang="uk-UA" dirty="0" smtClean="0"/>
              <a:t>очків</a:t>
            </a:r>
            <a:r>
              <a:rPr lang="uk-UA" dirty="0" smtClean="0"/>
              <a:t> зараховують в баскетболі під час потрапляння м’яча в кошик </a:t>
            </a:r>
            <a:r>
              <a:rPr lang="uk-UA" dirty="0" smtClean="0"/>
              <a:t>(2 або 3)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021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72816"/>
            <a:ext cx="65527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Вид спорту зображений на фото </a:t>
            </a:r>
            <a:r>
              <a:rPr lang="uk-UA" dirty="0" smtClean="0"/>
              <a:t>(Волейбол)</a:t>
            </a:r>
            <a:endParaRPr lang="ru-RU" dirty="0"/>
          </a:p>
        </p:txBody>
      </p:sp>
      <p:pic>
        <p:nvPicPr>
          <p:cNvPr id="2050" name="Picture 2" descr="I:\брейн ринг\2 тур\kartinki24_volleyball_00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974" y="3645024"/>
            <a:ext cx="3712091" cy="2470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989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27</TotalTime>
  <Words>143</Words>
  <Application>Microsoft Office PowerPoint</Application>
  <PresentationFormat>Экран (4:3)</PresentationFormat>
  <Paragraphs>15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NewsPrint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20</cp:revision>
  <dcterms:created xsi:type="dcterms:W3CDTF">2014-01-31T09:30:16Z</dcterms:created>
  <dcterms:modified xsi:type="dcterms:W3CDTF">2014-01-31T09:57:58Z</dcterms:modified>
</cp:coreProperties>
</file>