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40B2A-CBDD-410E-8614-BC4DD92F721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7B0BCF-A6C4-40FE-9F19-A93714523D76}">
      <dgm:prSet/>
      <dgm:spPr>
        <a:solidFill>
          <a:srgbClr val="FFC000"/>
        </a:solidFill>
      </dgm:spPr>
      <dgm:t>
        <a:bodyPr/>
        <a:lstStyle/>
        <a:p>
          <a:pPr rtl="0"/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Правильно і творчо організувати самопідготовку;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3880C66B-D13D-4653-AA32-E1BF812E02AD}" type="parTrans" cxnId="{FF1B1BD3-6D3F-4304-885D-E382852E1C41}">
      <dgm:prSet/>
      <dgm:spPr/>
      <dgm:t>
        <a:bodyPr/>
        <a:lstStyle/>
        <a:p>
          <a:endParaRPr lang="ru-RU"/>
        </a:p>
      </dgm:t>
    </dgm:pt>
    <dgm:pt modelId="{06277398-A71C-4AA0-98D6-397664DDEB10}" type="sibTrans" cxnId="{FF1B1BD3-6D3F-4304-885D-E382852E1C41}">
      <dgm:prSet/>
      <dgm:spPr/>
      <dgm:t>
        <a:bodyPr/>
        <a:lstStyle/>
        <a:p>
          <a:endParaRPr lang="ru-RU"/>
        </a:p>
      </dgm:t>
    </dgm:pt>
    <dgm:pt modelId="{58F0BC32-42F8-4B7B-A542-35414F53FC4E}">
      <dgm:prSet/>
      <dgm:spPr>
        <a:solidFill>
          <a:srgbClr val="00B050"/>
        </a:solidFill>
      </dgm:spPr>
      <dgm:t>
        <a:bodyPr/>
        <a:lstStyle/>
        <a:p>
          <a:pPr rtl="0"/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Навчити дітей раціонально використовувати час на виконання певного завдання;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gm:t>
    </dgm:pt>
    <dgm:pt modelId="{B11B94AF-A920-4C47-A2F4-78D712C15D69}" type="parTrans" cxnId="{908604FE-2DBC-451B-8A31-041D7BD4DEB7}">
      <dgm:prSet/>
      <dgm:spPr/>
      <dgm:t>
        <a:bodyPr/>
        <a:lstStyle/>
        <a:p>
          <a:endParaRPr lang="ru-RU"/>
        </a:p>
      </dgm:t>
    </dgm:pt>
    <dgm:pt modelId="{2B9181CC-B52E-4094-8538-B758F495077E}" type="sibTrans" cxnId="{908604FE-2DBC-451B-8A31-041D7BD4DEB7}">
      <dgm:prSet/>
      <dgm:spPr/>
      <dgm:t>
        <a:bodyPr/>
        <a:lstStyle/>
        <a:p>
          <a:endParaRPr lang="ru-RU"/>
        </a:p>
      </dgm:t>
    </dgm:pt>
    <dgm:pt modelId="{30A6A771-D7DC-4E9C-9682-5679A176602B}">
      <dgm:prSet/>
      <dgm:spPr>
        <a:solidFill>
          <a:srgbClr val="FF0000"/>
        </a:solidFill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uk-UA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Розвивати навички самостійно опрацьовувати навчальний матеріал за підручниками, довідковою літературою.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C96513EA-2E4E-4794-A716-B8A988D72C9B}" type="parTrans" cxnId="{83AF7328-FA61-41DB-BE0D-35DCDC400E47}">
      <dgm:prSet/>
      <dgm:spPr/>
      <dgm:t>
        <a:bodyPr/>
        <a:lstStyle/>
        <a:p>
          <a:endParaRPr lang="ru-RU"/>
        </a:p>
      </dgm:t>
    </dgm:pt>
    <dgm:pt modelId="{8D9FD87B-066F-4CF7-BC64-6BF2375AC568}" type="sibTrans" cxnId="{83AF7328-FA61-41DB-BE0D-35DCDC400E47}">
      <dgm:prSet/>
      <dgm:spPr/>
      <dgm:t>
        <a:bodyPr/>
        <a:lstStyle/>
        <a:p>
          <a:endParaRPr lang="ru-RU"/>
        </a:p>
      </dgm:t>
    </dgm:pt>
    <dgm:pt modelId="{E580904E-4352-4BC5-9F5E-577A25B1F3DA}" type="pres">
      <dgm:prSet presAssocID="{48A40B2A-CBDD-410E-8614-BC4DD92F721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53DA6F-2617-438D-A042-719C309B092B}" type="pres">
      <dgm:prSet presAssocID="{B47B0BCF-A6C4-40FE-9F19-A93714523D76}" presName="circle1" presStyleLbl="node1" presStyleIdx="0" presStyleCnt="3"/>
      <dgm:spPr/>
    </dgm:pt>
    <dgm:pt modelId="{FDB11432-2637-4C89-8CE0-718591DB5133}" type="pres">
      <dgm:prSet presAssocID="{B47B0BCF-A6C4-40FE-9F19-A93714523D76}" presName="space" presStyleCnt="0"/>
      <dgm:spPr/>
    </dgm:pt>
    <dgm:pt modelId="{D0B7535F-5D5B-4A05-848D-D717E25D38BD}" type="pres">
      <dgm:prSet presAssocID="{B47B0BCF-A6C4-40FE-9F19-A93714523D76}" presName="rect1" presStyleLbl="alignAcc1" presStyleIdx="0" presStyleCnt="3" custLinFactNeighborX="-179" custLinFactNeighborY="-1121"/>
      <dgm:spPr/>
      <dgm:t>
        <a:bodyPr/>
        <a:lstStyle/>
        <a:p>
          <a:endParaRPr lang="ru-RU"/>
        </a:p>
      </dgm:t>
    </dgm:pt>
    <dgm:pt modelId="{0AB3F26C-1A50-4D06-990B-B3A4FECB00D1}" type="pres">
      <dgm:prSet presAssocID="{58F0BC32-42F8-4B7B-A542-35414F53FC4E}" presName="vertSpace2" presStyleLbl="node1" presStyleIdx="0" presStyleCnt="3"/>
      <dgm:spPr/>
    </dgm:pt>
    <dgm:pt modelId="{2F04B4AB-10CE-47B1-9FD9-8425E97BDDBD}" type="pres">
      <dgm:prSet presAssocID="{58F0BC32-42F8-4B7B-A542-35414F53FC4E}" presName="circle2" presStyleLbl="node1" presStyleIdx="1" presStyleCnt="3"/>
      <dgm:spPr/>
    </dgm:pt>
    <dgm:pt modelId="{34360370-2120-4832-835C-919C710F7DC9}" type="pres">
      <dgm:prSet presAssocID="{58F0BC32-42F8-4B7B-A542-35414F53FC4E}" presName="rect2" presStyleLbl="alignAcc1" presStyleIdx="1" presStyleCnt="3" custLinFactNeighborX="-179" custLinFactNeighborY="-2170"/>
      <dgm:spPr/>
      <dgm:t>
        <a:bodyPr/>
        <a:lstStyle/>
        <a:p>
          <a:endParaRPr lang="ru-RU"/>
        </a:p>
      </dgm:t>
    </dgm:pt>
    <dgm:pt modelId="{EDB9262B-2828-4100-A4B1-25CC19EC3F55}" type="pres">
      <dgm:prSet presAssocID="{30A6A771-D7DC-4E9C-9682-5679A176602B}" presName="vertSpace3" presStyleLbl="node1" presStyleIdx="1" presStyleCnt="3"/>
      <dgm:spPr/>
    </dgm:pt>
    <dgm:pt modelId="{51E000DB-DAF3-483E-9A1A-927D921D660F}" type="pres">
      <dgm:prSet presAssocID="{30A6A771-D7DC-4E9C-9682-5679A176602B}" presName="circle3" presStyleLbl="node1" presStyleIdx="2" presStyleCnt="3"/>
      <dgm:spPr/>
    </dgm:pt>
    <dgm:pt modelId="{5454CF38-6B22-41B7-A74C-0DDD25FFC48D}" type="pres">
      <dgm:prSet presAssocID="{30A6A771-D7DC-4E9C-9682-5679A176602B}" presName="rect3" presStyleLbl="alignAcc1" presStyleIdx="2" presStyleCnt="3"/>
      <dgm:spPr/>
      <dgm:t>
        <a:bodyPr/>
        <a:lstStyle/>
        <a:p>
          <a:endParaRPr lang="ru-RU"/>
        </a:p>
      </dgm:t>
    </dgm:pt>
    <dgm:pt modelId="{5BCC4614-3A7A-4F6D-95D1-1AC373DB9EB7}" type="pres">
      <dgm:prSet presAssocID="{B47B0BCF-A6C4-40FE-9F19-A93714523D7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668FE-4F10-4AEE-A6D0-4DF574F7274E}" type="pres">
      <dgm:prSet presAssocID="{58F0BC32-42F8-4B7B-A542-35414F53FC4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8585F-F9AE-4DD8-B409-0099C147F3E7}" type="pres">
      <dgm:prSet presAssocID="{30A6A771-D7DC-4E9C-9682-5679A176602B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0AA18E-504D-40DD-8D8C-845F7A4E6D42}" type="presOf" srcId="{30A6A771-D7DC-4E9C-9682-5679A176602B}" destId="{48C8585F-F9AE-4DD8-B409-0099C147F3E7}" srcOrd="1" destOrd="0" presId="urn:microsoft.com/office/officeart/2005/8/layout/target3"/>
    <dgm:cxn modelId="{EFDDAF2F-730B-43CF-A5E2-D0B39C9EA96E}" type="presOf" srcId="{B47B0BCF-A6C4-40FE-9F19-A93714523D76}" destId="{D0B7535F-5D5B-4A05-848D-D717E25D38BD}" srcOrd="0" destOrd="0" presId="urn:microsoft.com/office/officeart/2005/8/layout/target3"/>
    <dgm:cxn modelId="{39A747F1-DA1C-49FC-B7AD-5C16D27FACF7}" type="presOf" srcId="{58F0BC32-42F8-4B7B-A542-35414F53FC4E}" destId="{1D1668FE-4F10-4AEE-A6D0-4DF574F7274E}" srcOrd="1" destOrd="0" presId="urn:microsoft.com/office/officeart/2005/8/layout/target3"/>
    <dgm:cxn modelId="{D255B903-6A99-4EFB-BC7E-EBFE3C5999AF}" type="presOf" srcId="{B47B0BCF-A6C4-40FE-9F19-A93714523D76}" destId="{5BCC4614-3A7A-4F6D-95D1-1AC373DB9EB7}" srcOrd="1" destOrd="0" presId="urn:microsoft.com/office/officeart/2005/8/layout/target3"/>
    <dgm:cxn modelId="{908604FE-2DBC-451B-8A31-041D7BD4DEB7}" srcId="{48A40B2A-CBDD-410E-8614-BC4DD92F7217}" destId="{58F0BC32-42F8-4B7B-A542-35414F53FC4E}" srcOrd="1" destOrd="0" parTransId="{B11B94AF-A920-4C47-A2F4-78D712C15D69}" sibTransId="{2B9181CC-B52E-4094-8538-B758F495077E}"/>
    <dgm:cxn modelId="{8983C24C-99E1-462F-8181-36104293A1F8}" type="presOf" srcId="{58F0BC32-42F8-4B7B-A542-35414F53FC4E}" destId="{34360370-2120-4832-835C-919C710F7DC9}" srcOrd="0" destOrd="0" presId="urn:microsoft.com/office/officeart/2005/8/layout/target3"/>
    <dgm:cxn modelId="{83AF7328-FA61-41DB-BE0D-35DCDC400E47}" srcId="{48A40B2A-CBDD-410E-8614-BC4DD92F7217}" destId="{30A6A771-D7DC-4E9C-9682-5679A176602B}" srcOrd="2" destOrd="0" parTransId="{C96513EA-2E4E-4794-A716-B8A988D72C9B}" sibTransId="{8D9FD87B-066F-4CF7-BC64-6BF2375AC568}"/>
    <dgm:cxn modelId="{BDF2507E-1DA2-4DBD-8867-F55D396925F5}" type="presOf" srcId="{30A6A771-D7DC-4E9C-9682-5679A176602B}" destId="{5454CF38-6B22-41B7-A74C-0DDD25FFC48D}" srcOrd="0" destOrd="0" presId="urn:microsoft.com/office/officeart/2005/8/layout/target3"/>
    <dgm:cxn modelId="{FF1B1BD3-6D3F-4304-885D-E382852E1C41}" srcId="{48A40B2A-CBDD-410E-8614-BC4DD92F7217}" destId="{B47B0BCF-A6C4-40FE-9F19-A93714523D76}" srcOrd="0" destOrd="0" parTransId="{3880C66B-D13D-4653-AA32-E1BF812E02AD}" sibTransId="{06277398-A71C-4AA0-98D6-397664DDEB10}"/>
    <dgm:cxn modelId="{1C0CCC3F-4E9B-446A-A48B-37776AA4F497}" type="presOf" srcId="{48A40B2A-CBDD-410E-8614-BC4DD92F7217}" destId="{E580904E-4352-4BC5-9F5E-577A25B1F3DA}" srcOrd="0" destOrd="0" presId="urn:microsoft.com/office/officeart/2005/8/layout/target3"/>
    <dgm:cxn modelId="{F397E976-C5E0-413D-867D-6CB77C4C475A}" type="presParOf" srcId="{E580904E-4352-4BC5-9F5E-577A25B1F3DA}" destId="{3A53DA6F-2617-438D-A042-719C309B092B}" srcOrd="0" destOrd="0" presId="urn:microsoft.com/office/officeart/2005/8/layout/target3"/>
    <dgm:cxn modelId="{047A2EE3-1BE1-4A83-8DCC-69A893A25BF1}" type="presParOf" srcId="{E580904E-4352-4BC5-9F5E-577A25B1F3DA}" destId="{FDB11432-2637-4C89-8CE0-718591DB5133}" srcOrd="1" destOrd="0" presId="urn:microsoft.com/office/officeart/2005/8/layout/target3"/>
    <dgm:cxn modelId="{5B85F2AC-0959-422D-B53F-1A3CC5641E68}" type="presParOf" srcId="{E580904E-4352-4BC5-9F5E-577A25B1F3DA}" destId="{D0B7535F-5D5B-4A05-848D-D717E25D38BD}" srcOrd="2" destOrd="0" presId="urn:microsoft.com/office/officeart/2005/8/layout/target3"/>
    <dgm:cxn modelId="{009AE692-1F5C-4A5B-8115-FAAD2404F7E3}" type="presParOf" srcId="{E580904E-4352-4BC5-9F5E-577A25B1F3DA}" destId="{0AB3F26C-1A50-4D06-990B-B3A4FECB00D1}" srcOrd="3" destOrd="0" presId="urn:microsoft.com/office/officeart/2005/8/layout/target3"/>
    <dgm:cxn modelId="{2493FC73-9F30-4DCE-9EE2-A79B9AF5BCA2}" type="presParOf" srcId="{E580904E-4352-4BC5-9F5E-577A25B1F3DA}" destId="{2F04B4AB-10CE-47B1-9FD9-8425E97BDDBD}" srcOrd="4" destOrd="0" presId="urn:microsoft.com/office/officeart/2005/8/layout/target3"/>
    <dgm:cxn modelId="{F18C75E1-BA7B-4528-BB5F-15B4B9028167}" type="presParOf" srcId="{E580904E-4352-4BC5-9F5E-577A25B1F3DA}" destId="{34360370-2120-4832-835C-919C710F7DC9}" srcOrd="5" destOrd="0" presId="urn:microsoft.com/office/officeart/2005/8/layout/target3"/>
    <dgm:cxn modelId="{B8B97790-52E5-4644-AC16-E65E01933FBF}" type="presParOf" srcId="{E580904E-4352-4BC5-9F5E-577A25B1F3DA}" destId="{EDB9262B-2828-4100-A4B1-25CC19EC3F55}" srcOrd="6" destOrd="0" presId="urn:microsoft.com/office/officeart/2005/8/layout/target3"/>
    <dgm:cxn modelId="{E9867474-D97A-4629-A151-D4F8D1C3C5FD}" type="presParOf" srcId="{E580904E-4352-4BC5-9F5E-577A25B1F3DA}" destId="{51E000DB-DAF3-483E-9A1A-927D921D660F}" srcOrd="7" destOrd="0" presId="urn:microsoft.com/office/officeart/2005/8/layout/target3"/>
    <dgm:cxn modelId="{876A43BA-FE1E-460F-95A2-8DA79076B4F0}" type="presParOf" srcId="{E580904E-4352-4BC5-9F5E-577A25B1F3DA}" destId="{5454CF38-6B22-41B7-A74C-0DDD25FFC48D}" srcOrd="8" destOrd="0" presId="urn:microsoft.com/office/officeart/2005/8/layout/target3"/>
    <dgm:cxn modelId="{8EF12ADD-5286-44EE-8258-604C8002C906}" type="presParOf" srcId="{E580904E-4352-4BC5-9F5E-577A25B1F3DA}" destId="{5BCC4614-3A7A-4F6D-95D1-1AC373DB9EB7}" srcOrd="9" destOrd="0" presId="urn:microsoft.com/office/officeart/2005/8/layout/target3"/>
    <dgm:cxn modelId="{2B254797-5576-4D80-8178-3DAEA3013176}" type="presParOf" srcId="{E580904E-4352-4BC5-9F5E-577A25B1F3DA}" destId="{1D1668FE-4F10-4AEE-A6D0-4DF574F7274E}" srcOrd="10" destOrd="0" presId="urn:microsoft.com/office/officeart/2005/8/layout/target3"/>
    <dgm:cxn modelId="{6D31E3FC-B868-470D-986D-CC3A1592DB1F}" type="presParOf" srcId="{E580904E-4352-4BC5-9F5E-577A25B1F3DA}" destId="{48C8585F-F9AE-4DD8-B409-0099C147F3E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62E26-DB67-4E7D-931D-0BCE50A0747E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A53EA4-B4F1-4CEF-ACE4-C3F938A3C13F}">
      <dgm:prSet/>
      <dgm:spPr>
        <a:solidFill>
          <a:srgbClr val="92D050"/>
        </a:solidFill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rtl="0"/>
          <a:r>
            <a:rPr lang="uk-UA" b="1" cap="none" spc="0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 Привчати дітей до певного порядку виконання домашніх завдань залежно від предмета;</a:t>
          </a:r>
          <a:br>
            <a:rPr lang="uk-UA" b="1" cap="none" spc="0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</a:br>
          <a:r>
            <a:rPr lang="uk-UA" dirty="0" smtClean="0"/>
            <a:t/>
          </a:r>
          <a:br>
            <a:rPr lang="uk-UA" dirty="0" smtClean="0"/>
          </a:br>
          <a:r>
            <a:rPr lang="uk-UA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- Організовувати різні види і форми занять;</a:t>
          </a:r>
          <a:br>
            <a:rPr lang="uk-UA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</a:br>
          <a:r>
            <a:rPr lang="uk-UA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/>
          </a:r>
          <a:br>
            <a:rPr lang="uk-UA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</a:br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- Подавати своєчасну індивідуальну допомогу;</a:t>
          </a:r>
          <a:r>
            <a:rPr lang="uk-UA" dirty="0" smtClean="0"/>
            <a:t/>
          </a:r>
          <a:br>
            <a:rPr lang="uk-UA" dirty="0" smtClean="0"/>
          </a:br>
          <a:r>
            <a:rPr lang="uk-UA" dirty="0" smtClean="0"/>
            <a:t/>
          </a:r>
          <a:br>
            <a:rPr lang="uk-UA" dirty="0" smtClean="0"/>
          </a:br>
          <a:r>
            <a:rPr lang="uk-UA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- Прищеплювати уміння і навички самостійно перевіряти      виконані домашні завдання.</a:t>
          </a:r>
          <a:endParaRPr lang="ru-RU" b="1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87699253-D9B4-42DB-8206-5A69C999D3D6}" type="parTrans" cxnId="{B6678D35-45DE-442B-B181-612F5C215C80}">
      <dgm:prSet/>
      <dgm:spPr/>
      <dgm:t>
        <a:bodyPr/>
        <a:lstStyle/>
        <a:p>
          <a:endParaRPr lang="ru-RU"/>
        </a:p>
      </dgm:t>
    </dgm:pt>
    <dgm:pt modelId="{3A5DFC2B-EED7-4EAD-918D-2DC000770544}" type="sibTrans" cxnId="{B6678D35-45DE-442B-B181-612F5C215C80}">
      <dgm:prSet/>
      <dgm:spPr/>
      <dgm:t>
        <a:bodyPr/>
        <a:lstStyle/>
        <a:p>
          <a:endParaRPr lang="ru-RU"/>
        </a:p>
      </dgm:t>
    </dgm:pt>
    <dgm:pt modelId="{C701F653-FBFF-4456-AE3F-41584A3F0584}" type="pres">
      <dgm:prSet presAssocID="{D1362E26-DB67-4E7D-931D-0BCE50A074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EBCF41-054C-4C1C-BFBE-3BBC966E5AAC}" type="pres">
      <dgm:prSet presAssocID="{6AA53EA4-B4F1-4CEF-ACE4-C3F938A3C13F}" presName="circle1" presStyleLbl="node1" presStyleIdx="0" presStyleCnt="1" custScaleX="83426" custScaleY="134616"/>
      <dgm:spPr>
        <a:solidFill>
          <a:srgbClr val="7030A0"/>
        </a:solidFill>
      </dgm:spPr>
    </dgm:pt>
    <dgm:pt modelId="{91DC0861-15BB-46E6-8D74-BB395FD17D8A}" type="pres">
      <dgm:prSet presAssocID="{6AA53EA4-B4F1-4CEF-ACE4-C3F938A3C13F}" presName="space" presStyleCnt="0"/>
      <dgm:spPr/>
    </dgm:pt>
    <dgm:pt modelId="{C2804C28-987C-4280-8FEC-7946A01CFF29}" type="pres">
      <dgm:prSet presAssocID="{6AA53EA4-B4F1-4CEF-ACE4-C3F938A3C13F}" presName="rect1" presStyleLbl="alignAcc1" presStyleIdx="0" presStyleCnt="1" custScaleX="125466" custScaleY="124757" custLinFactNeighborX="-935" custLinFactNeighborY="1260"/>
      <dgm:spPr/>
      <dgm:t>
        <a:bodyPr/>
        <a:lstStyle/>
        <a:p>
          <a:endParaRPr lang="ru-RU"/>
        </a:p>
      </dgm:t>
    </dgm:pt>
    <dgm:pt modelId="{BCDC7198-80C3-4A8D-BB7D-5DF5E422C3DC}" type="pres">
      <dgm:prSet presAssocID="{6AA53EA4-B4F1-4CEF-ACE4-C3F938A3C13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83C81C-CF0B-4B40-B7A4-F58D7FE119E5}" type="presOf" srcId="{D1362E26-DB67-4E7D-931D-0BCE50A0747E}" destId="{C701F653-FBFF-4456-AE3F-41584A3F0584}" srcOrd="0" destOrd="0" presId="urn:microsoft.com/office/officeart/2005/8/layout/target3"/>
    <dgm:cxn modelId="{F904E367-9307-4D26-AD4F-0A7FAC4C2ABE}" type="presOf" srcId="{6AA53EA4-B4F1-4CEF-ACE4-C3F938A3C13F}" destId="{BCDC7198-80C3-4A8D-BB7D-5DF5E422C3DC}" srcOrd="1" destOrd="0" presId="urn:microsoft.com/office/officeart/2005/8/layout/target3"/>
    <dgm:cxn modelId="{4C1A50CE-EAC3-43E3-BC08-01C6903A235A}" type="presOf" srcId="{6AA53EA4-B4F1-4CEF-ACE4-C3F938A3C13F}" destId="{C2804C28-987C-4280-8FEC-7946A01CFF29}" srcOrd="0" destOrd="0" presId="urn:microsoft.com/office/officeart/2005/8/layout/target3"/>
    <dgm:cxn modelId="{B6678D35-45DE-442B-B181-612F5C215C80}" srcId="{D1362E26-DB67-4E7D-931D-0BCE50A0747E}" destId="{6AA53EA4-B4F1-4CEF-ACE4-C3F938A3C13F}" srcOrd="0" destOrd="0" parTransId="{87699253-D9B4-42DB-8206-5A69C999D3D6}" sibTransId="{3A5DFC2B-EED7-4EAD-918D-2DC000770544}"/>
    <dgm:cxn modelId="{44FE6B66-F64A-469F-B598-06F103966989}" type="presParOf" srcId="{C701F653-FBFF-4456-AE3F-41584A3F0584}" destId="{55EBCF41-054C-4C1C-BFBE-3BBC966E5AAC}" srcOrd="0" destOrd="0" presId="urn:microsoft.com/office/officeart/2005/8/layout/target3"/>
    <dgm:cxn modelId="{68B9E829-83B2-4409-9F6F-5456ADBE00E7}" type="presParOf" srcId="{C701F653-FBFF-4456-AE3F-41584A3F0584}" destId="{91DC0861-15BB-46E6-8D74-BB395FD17D8A}" srcOrd="1" destOrd="0" presId="urn:microsoft.com/office/officeart/2005/8/layout/target3"/>
    <dgm:cxn modelId="{DC8D5B8E-8306-4EAB-8808-FEB5045E996F}" type="presParOf" srcId="{C701F653-FBFF-4456-AE3F-41584A3F0584}" destId="{C2804C28-987C-4280-8FEC-7946A01CFF29}" srcOrd="2" destOrd="0" presId="urn:microsoft.com/office/officeart/2005/8/layout/target3"/>
    <dgm:cxn modelId="{0466EAD8-100F-4BA6-A402-6F71AFE83737}" type="presParOf" srcId="{C701F653-FBFF-4456-AE3F-41584A3F0584}" destId="{BCDC7198-80C3-4A8D-BB7D-5DF5E422C3D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5B8AB0-BB1F-4845-B8D3-4EB30561CE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B70CBB-C8A0-4581-8DBA-375C936B974C}">
      <dgm:prSet/>
      <dgm:spPr>
        <a:solidFill>
          <a:srgbClr val="92D050"/>
        </a:solidFill>
      </dgm:spPr>
      <dgm:t>
        <a:bodyPr/>
        <a:lstStyle/>
        <a:p>
          <a:pPr rtl="0"/>
          <a:r>
            <a:rPr lang="uk-UA" dirty="0" smtClean="0"/>
            <a:t>Для учнів 2-го  класу – 45 хвилин</a:t>
          </a:r>
          <a:endParaRPr lang="ru-RU" dirty="0"/>
        </a:p>
      </dgm:t>
    </dgm:pt>
    <dgm:pt modelId="{3BAD2B7B-01D2-4F23-8908-588631078085}" type="parTrans" cxnId="{C5279FB1-5472-4BCF-8DB1-7BD2AB517EE3}">
      <dgm:prSet/>
      <dgm:spPr/>
      <dgm:t>
        <a:bodyPr/>
        <a:lstStyle/>
        <a:p>
          <a:endParaRPr lang="ru-RU"/>
        </a:p>
      </dgm:t>
    </dgm:pt>
    <dgm:pt modelId="{7438D925-D8D0-42E0-A833-230ACC4DA7A6}" type="sibTrans" cxnId="{C5279FB1-5472-4BCF-8DB1-7BD2AB517EE3}">
      <dgm:prSet/>
      <dgm:spPr/>
      <dgm:t>
        <a:bodyPr/>
        <a:lstStyle/>
        <a:p>
          <a:endParaRPr lang="ru-RU"/>
        </a:p>
      </dgm:t>
    </dgm:pt>
    <dgm:pt modelId="{B1E92CF7-E8B1-4A89-9DAC-E46D7B8707F9}">
      <dgm:prSet/>
      <dgm:spPr>
        <a:solidFill>
          <a:srgbClr val="00B050"/>
        </a:solidFill>
      </dgm:spPr>
      <dgm:t>
        <a:bodyPr/>
        <a:lstStyle/>
        <a:p>
          <a:pPr rtl="0"/>
          <a:r>
            <a:rPr lang="uk-UA" dirty="0" smtClean="0"/>
            <a:t>Для учнів 3-го класу – 1 година 10 хвилин</a:t>
          </a:r>
          <a:endParaRPr lang="ru-RU" dirty="0"/>
        </a:p>
      </dgm:t>
    </dgm:pt>
    <dgm:pt modelId="{DBD04FA9-4979-42B2-9987-2818370C6313}" type="parTrans" cxnId="{ABEFF2CA-1CE7-45A3-B820-F332CBCCD005}">
      <dgm:prSet/>
      <dgm:spPr/>
      <dgm:t>
        <a:bodyPr/>
        <a:lstStyle/>
        <a:p>
          <a:endParaRPr lang="ru-RU"/>
        </a:p>
      </dgm:t>
    </dgm:pt>
    <dgm:pt modelId="{155135D6-ACAC-4BE9-94BF-2DF477671FD4}" type="sibTrans" cxnId="{ABEFF2CA-1CE7-45A3-B820-F332CBCCD005}">
      <dgm:prSet/>
      <dgm:spPr/>
      <dgm:t>
        <a:bodyPr/>
        <a:lstStyle/>
        <a:p>
          <a:endParaRPr lang="ru-RU"/>
        </a:p>
      </dgm:t>
    </dgm:pt>
    <dgm:pt modelId="{EC4B45EA-3C48-42D7-85FD-56BF04438142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uk-UA" dirty="0" smtClean="0"/>
            <a:t>Для учнів 4-го класу – 1 година 30 хвилин </a:t>
          </a:r>
          <a:endParaRPr lang="ru-RU" dirty="0"/>
        </a:p>
      </dgm:t>
    </dgm:pt>
    <dgm:pt modelId="{FB16F649-AF95-4768-ADE9-12AA3A1B5EDE}" type="parTrans" cxnId="{BCEA8219-97BD-4A3B-94E9-944908D7D047}">
      <dgm:prSet/>
      <dgm:spPr/>
      <dgm:t>
        <a:bodyPr/>
        <a:lstStyle/>
        <a:p>
          <a:endParaRPr lang="ru-RU"/>
        </a:p>
      </dgm:t>
    </dgm:pt>
    <dgm:pt modelId="{D777D9A4-32DE-4C27-B3E0-DAC46D8AC785}" type="sibTrans" cxnId="{BCEA8219-97BD-4A3B-94E9-944908D7D047}">
      <dgm:prSet/>
      <dgm:spPr/>
      <dgm:t>
        <a:bodyPr/>
        <a:lstStyle/>
        <a:p>
          <a:endParaRPr lang="ru-RU"/>
        </a:p>
      </dgm:t>
    </dgm:pt>
    <dgm:pt modelId="{0020AA17-A6C6-4DFD-AD6A-7F29C5813500}" type="pres">
      <dgm:prSet presAssocID="{555B8AB0-BB1F-4845-B8D3-4EB30561CE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CAD1F7-83F9-4362-A12C-820193D6030F}" type="pres">
      <dgm:prSet presAssocID="{22B70CBB-C8A0-4581-8DBA-375C936B974C}" presName="parentText" presStyleLbl="node1" presStyleIdx="0" presStyleCnt="3" custScaleY="111213" custLinFactY="-53095" custLinFactNeighborX="-20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6BD4B-603B-42CA-9672-A46C5A4659CC}" type="pres">
      <dgm:prSet presAssocID="{7438D925-D8D0-42E0-A833-230ACC4DA7A6}" presName="spacer" presStyleCnt="0"/>
      <dgm:spPr/>
    </dgm:pt>
    <dgm:pt modelId="{FF949427-BAC4-4BC2-A93A-F07AC206B68D}" type="pres">
      <dgm:prSet presAssocID="{B1E92CF7-E8B1-4A89-9DAC-E46D7B8707F9}" presName="parentText" presStyleLbl="node1" presStyleIdx="1" presStyleCnt="3" custScaleY="118901" custLinFactY="-16346" custLinFactNeighborX="-20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79D998-D88F-4ECA-8549-CAA89226C4AA}" type="pres">
      <dgm:prSet presAssocID="{155135D6-ACAC-4BE9-94BF-2DF477671FD4}" presName="spacer" presStyleCnt="0"/>
      <dgm:spPr/>
    </dgm:pt>
    <dgm:pt modelId="{AE1C293C-A191-446B-A2C2-B4C044EFEC18}" type="pres">
      <dgm:prSet presAssocID="{EC4B45EA-3C48-42D7-85FD-56BF04438142}" presName="parentText" presStyleLbl="node1" presStyleIdx="2" presStyleCnt="3" custScaleY="112490" custLinFactNeighborX="-202" custLinFactNeighborY="578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279FB1-5472-4BCF-8DB1-7BD2AB517EE3}" srcId="{555B8AB0-BB1F-4845-B8D3-4EB30561CE7C}" destId="{22B70CBB-C8A0-4581-8DBA-375C936B974C}" srcOrd="0" destOrd="0" parTransId="{3BAD2B7B-01D2-4F23-8908-588631078085}" sibTransId="{7438D925-D8D0-42E0-A833-230ACC4DA7A6}"/>
    <dgm:cxn modelId="{97BBBE2F-6821-4FA6-B4A9-0B5DEE3145AA}" type="presOf" srcId="{22B70CBB-C8A0-4581-8DBA-375C936B974C}" destId="{B9CAD1F7-83F9-4362-A12C-820193D6030F}" srcOrd="0" destOrd="0" presId="urn:microsoft.com/office/officeart/2005/8/layout/vList2"/>
    <dgm:cxn modelId="{ABEFF2CA-1CE7-45A3-B820-F332CBCCD005}" srcId="{555B8AB0-BB1F-4845-B8D3-4EB30561CE7C}" destId="{B1E92CF7-E8B1-4A89-9DAC-E46D7B8707F9}" srcOrd="1" destOrd="0" parTransId="{DBD04FA9-4979-42B2-9987-2818370C6313}" sibTransId="{155135D6-ACAC-4BE9-94BF-2DF477671FD4}"/>
    <dgm:cxn modelId="{C45072CE-29B5-445A-99B0-5033AE721B56}" type="presOf" srcId="{EC4B45EA-3C48-42D7-85FD-56BF04438142}" destId="{AE1C293C-A191-446B-A2C2-B4C044EFEC18}" srcOrd="0" destOrd="0" presId="urn:microsoft.com/office/officeart/2005/8/layout/vList2"/>
    <dgm:cxn modelId="{EBD9D563-5E47-4DA0-BA90-9C05D3FE8193}" type="presOf" srcId="{B1E92CF7-E8B1-4A89-9DAC-E46D7B8707F9}" destId="{FF949427-BAC4-4BC2-A93A-F07AC206B68D}" srcOrd="0" destOrd="0" presId="urn:microsoft.com/office/officeart/2005/8/layout/vList2"/>
    <dgm:cxn modelId="{FD35186E-C7B6-4FD1-9638-B8E198F3A9E2}" type="presOf" srcId="{555B8AB0-BB1F-4845-B8D3-4EB30561CE7C}" destId="{0020AA17-A6C6-4DFD-AD6A-7F29C5813500}" srcOrd="0" destOrd="0" presId="urn:microsoft.com/office/officeart/2005/8/layout/vList2"/>
    <dgm:cxn modelId="{BCEA8219-97BD-4A3B-94E9-944908D7D047}" srcId="{555B8AB0-BB1F-4845-B8D3-4EB30561CE7C}" destId="{EC4B45EA-3C48-42D7-85FD-56BF04438142}" srcOrd="2" destOrd="0" parTransId="{FB16F649-AF95-4768-ADE9-12AA3A1B5EDE}" sibTransId="{D777D9A4-32DE-4C27-B3E0-DAC46D8AC785}"/>
    <dgm:cxn modelId="{BE76E228-2A1F-402E-8D6C-D737ABF51464}" type="presParOf" srcId="{0020AA17-A6C6-4DFD-AD6A-7F29C5813500}" destId="{B9CAD1F7-83F9-4362-A12C-820193D6030F}" srcOrd="0" destOrd="0" presId="urn:microsoft.com/office/officeart/2005/8/layout/vList2"/>
    <dgm:cxn modelId="{3D6D179E-3959-448E-A723-6D8367A18DB7}" type="presParOf" srcId="{0020AA17-A6C6-4DFD-AD6A-7F29C5813500}" destId="{1256BD4B-603B-42CA-9672-A46C5A4659CC}" srcOrd="1" destOrd="0" presId="urn:microsoft.com/office/officeart/2005/8/layout/vList2"/>
    <dgm:cxn modelId="{1FDD3511-39DB-4A95-8CD8-B3EEC475F5A1}" type="presParOf" srcId="{0020AA17-A6C6-4DFD-AD6A-7F29C5813500}" destId="{FF949427-BAC4-4BC2-A93A-F07AC206B68D}" srcOrd="2" destOrd="0" presId="urn:microsoft.com/office/officeart/2005/8/layout/vList2"/>
    <dgm:cxn modelId="{9094AC33-94EA-4EDA-B4AD-AFC1B8BEA8C6}" type="presParOf" srcId="{0020AA17-A6C6-4DFD-AD6A-7F29C5813500}" destId="{A579D998-D88F-4ECA-8549-CAA89226C4AA}" srcOrd="3" destOrd="0" presId="urn:microsoft.com/office/officeart/2005/8/layout/vList2"/>
    <dgm:cxn modelId="{951B46E9-4EAC-4FB5-BEEE-10227CC26769}" type="presParOf" srcId="{0020AA17-A6C6-4DFD-AD6A-7F29C5813500}" destId="{AE1C293C-A191-446B-A2C2-B4C044EFEC1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8A1C8A-8774-4C86-A373-49BCA1620DB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F6110D-626D-4A44-A436-1BD20F758810}">
      <dgm:prSet/>
      <dgm:spPr>
        <a:solidFill>
          <a:srgbClr val="92D050"/>
        </a:solidFill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uk-UA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Нагадування:</a:t>
          </a:r>
          <a:r>
            <a:rPr lang="uk-UA" dirty="0" smtClean="0"/>
            <a:t> </a:t>
          </a:r>
          <a:r>
            <a:rPr lang="uk-UA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домашнє завдання з одного предмета повинно складати 1\3 частину з того що зроблено на уроці, отже  його виконання складає 15 хвилин</a:t>
          </a:r>
          <a:endParaRPr lang="ru-RU" dirty="0"/>
        </a:p>
      </dgm:t>
    </dgm:pt>
    <dgm:pt modelId="{82DCA0B5-E9A1-4EF4-81DE-C0AF3292E917}" type="parTrans" cxnId="{3EB4F2C5-276A-450B-8BCC-8034D7AEBDA5}">
      <dgm:prSet/>
      <dgm:spPr/>
      <dgm:t>
        <a:bodyPr/>
        <a:lstStyle/>
        <a:p>
          <a:endParaRPr lang="ru-RU"/>
        </a:p>
      </dgm:t>
    </dgm:pt>
    <dgm:pt modelId="{769C7B43-A44C-47DD-A7BA-7A6B690F21E9}" type="sibTrans" cxnId="{3EB4F2C5-276A-450B-8BCC-8034D7AEBDA5}">
      <dgm:prSet/>
      <dgm:spPr/>
      <dgm:t>
        <a:bodyPr/>
        <a:lstStyle/>
        <a:p>
          <a:endParaRPr lang="ru-RU"/>
        </a:p>
      </dgm:t>
    </dgm:pt>
    <dgm:pt modelId="{3A6B31FF-F813-46EF-A164-D825E07B0319}" type="pres">
      <dgm:prSet presAssocID="{118A1C8A-8774-4C86-A373-49BCA1620DB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38AA7D-8F52-4AC8-8898-B51E6BB3A3C7}" type="pres">
      <dgm:prSet presAssocID="{CEF6110D-626D-4A44-A436-1BD20F758810}" presName="circle1" presStyleLbl="node1" presStyleIdx="0" presStyleCnt="1"/>
      <dgm:spPr>
        <a:solidFill>
          <a:schemeClr val="accent6">
            <a:lumMod val="50000"/>
          </a:schemeClr>
        </a:solidFill>
      </dgm:spPr>
    </dgm:pt>
    <dgm:pt modelId="{2FE0EB0E-4391-461A-9909-9372FB29A9E8}" type="pres">
      <dgm:prSet presAssocID="{CEF6110D-626D-4A44-A436-1BD20F758810}" presName="space" presStyleCnt="0"/>
      <dgm:spPr/>
    </dgm:pt>
    <dgm:pt modelId="{60DF1103-12C8-462E-A3F6-6ED2EE50AD88}" type="pres">
      <dgm:prSet presAssocID="{CEF6110D-626D-4A44-A436-1BD20F758810}" presName="rect1" presStyleLbl="alignAcc1" presStyleIdx="0" presStyleCnt="1" custScaleX="101051" custScaleY="100000"/>
      <dgm:spPr/>
      <dgm:t>
        <a:bodyPr/>
        <a:lstStyle/>
        <a:p>
          <a:endParaRPr lang="ru-RU"/>
        </a:p>
      </dgm:t>
    </dgm:pt>
    <dgm:pt modelId="{0DBB9F7F-56FE-4968-87EF-843148C54AE5}" type="pres">
      <dgm:prSet presAssocID="{CEF6110D-626D-4A44-A436-1BD20F75881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2327BA-DBFE-45E5-A196-13CABAFB5D05}" type="presOf" srcId="{CEF6110D-626D-4A44-A436-1BD20F758810}" destId="{60DF1103-12C8-462E-A3F6-6ED2EE50AD88}" srcOrd="0" destOrd="0" presId="urn:microsoft.com/office/officeart/2005/8/layout/target3"/>
    <dgm:cxn modelId="{3EB4F2C5-276A-450B-8BCC-8034D7AEBDA5}" srcId="{118A1C8A-8774-4C86-A373-49BCA1620DB3}" destId="{CEF6110D-626D-4A44-A436-1BD20F758810}" srcOrd="0" destOrd="0" parTransId="{82DCA0B5-E9A1-4EF4-81DE-C0AF3292E917}" sibTransId="{769C7B43-A44C-47DD-A7BA-7A6B690F21E9}"/>
    <dgm:cxn modelId="{F810E713-5CBF-47BB-8C37-74A02D8980EC}" type="presOf" srcId="{CEF6110D-626D-4A44-A436-1BD20F758810}" destId="{0DBB9F7F-56FE-4968-87EF-843148C54AE5}" srcOrd="1" destOrd="0" presId="urn:microsoft.com/office/officeart/2005/8/layout/target3"/>
    <dgm:cxn modelId="{778AB5CA-7ABC-4878-A232-0228799AA4E0}" type="presOf" srcId="{118A1C8A-8774-4C86-A373-49BCA1620DB3}" destId="{3A6B31FF-F813-46EF-A164-D825E07B0319}" srcOrd="0" destOrd="0" presId="urn:microsoft.com/office/officeart/2005/8/layout/target3"/>
    <dgm:cxn modelId="{7E7ADA7B-7240-420F-8FAC-3ADDB587F13B}" type="presParOf" srcId="{3A6B31FF-F813-46EF-A164-D825E07B0319}" destId="{F438AA7D-8F52-4AC8-8898-B51E6BB3A3C7}" srcOrd="0" destOrd="0" presId="urn:microsoft.com/office/officeart/2005/8/layout/target3"/>
    <dgm:cxn modelId="{68FA3D44-5DD1-4833-A947-354821E13641}" type="presParOf" srcId="{3A6B31FF-F813-46EF-A164-D825E07B0319}" destId="{2FE0EB0E-4391-461A-9909-9372FB29A9E8}" srcOrd="1" destOrd="0" presId="urn:microsoft.com/office/officeart/2005/8/layout/target3"/>
    <dgm:cxn modelId="{DF9F4B5C-5F07-4A7E-A6EF-ECEACEFCF6D8}" type="presParOf" srcId="{3A6B31FF-F813-46EF-A164-D825E07B0319}" destId="{60DF1103-12C8-462E-A3F6-6ED2EE50AD88}" srcOrd="2" destOrd="0" presId="urn:microsoft.com/office/officeart/2005/8/layout/target3"/>
    <dgm:cxn modelId="{022998BA-7A2A-4222-8414-8CA2E2FF37F8}" type="presParOf" srcId="{3A6B31FF-F813-46EF-A164-D825E07B0319}" destId="{0DBB9F7F-56FE-4968-87EF-843148C54AE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63355F-56DF-4A3A-8448-B706ED75BDC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132E47-D2AA-4E0D-AE5D-D6163A2DFB46}">
      <dgm:prSet custT="1"/>
      <dgm:spPr/>
      <dgm:t>
        <a:bodyPr/>
        <a:lstStyle/>
        <a:p>
          <a:pPr rtl="0"/>
          <a:r>
            <a:rPr lang="uk-UA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Розширити, закріпити та систематизувати знання дітей;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gm:t>
    </dgm:pt>
    <dgm:pt modelId="{C0C7A91E-C208-4432-A0F9-B42D5A135D80}" type="parTrans" cxnId="{EFE21994-ECE1-45C5-83F7-1C8ABA7C6701}">
      <dgm:prSet/>
      <dgm:spPr/>
      <dgm:t>
        <a:bodyPr/>
        <a:lstStyle/>
        <a:p>
          <a:endParaRPr lang="ru-RU"/>
        </a:p>
      </dgm:t>
    </dgm:pt>
    <dgm:pt modelId="{5C065877-4028-48F2-BBE1-ED320BE61EBF}" type="sibTrans" cxnId="{EFE21994-ECE1-45C5-83F7-1C8ABA7C6701}">
      <dgm:prSet/>
      <dgm:spPr/>
      <dgm:t>
        <a:bodyPr/>
        <a:lstStyle/>
        <a:p>
          <a:endParaRPr lang="ru-RU"/>
        </a:p>
      </dgm:t>
    </dgm:pt>
    <dgm:pt modelId="{88E83D86-65C4-4C66-AB00-959B66FCC144}">
      <dgm:prSet custT="1"/>
      <dgm:spPr/>
      <dgm:t>
        <a:bodyPr/>
        <a:lstStyle/>
        <a:p>
          <a:pPr rtl="0"/>
          <a:r>
            <a:rPr lang="uk-UA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Вправляти учнів у застосуванні отриманих знань на практиці;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gm:t>
    </dgm:pt>
    <dgm:pt modelId="{62A920C9-CD8F-470D-8C4F-14675D1D2B5A}" type="parTrans" cxnId="{A730550F-5F72-4EA1-B081-0A550D722CF6}">
      <dgm:prSet/>
      <dgm:spPr/>
      <dgm:t>
        <a:bodyPr/>
        <a:lstStyle/>
        <a:p>
          <a:endParaRPr lang="ru-RU"/>
        </a:p>
      </dgm:t>
    </dgm:pt>
    <dgm:pt modelId="{D2C874BE-5D82-412A-8B8F-09124991E36B}" type="sibTrans" cxnId="{A730550F-5F72-4EA1-B081-0A550D722CF6}">
      <dgm:prSet/>
      <dgm:spPr/>
      <dgm:t>
        <a:bodyPr/>
        <a:lstStyle/>
        <a:p>
          <a:endParaRPr lang="ru-RU"/>
        </a:p>
      </dgm:t>
    </dgm:pt>
    <dgm:pt modelId="{50FBE3A8-18D4-40C1-B870-CD7DD580A01E}">
      <dgm:prSet/>
      <dgm:spPr/>
      <dgm:t>
        <a:bodyPr/>
        <a:lstStyle/>
        <a:p>
          <a:pPr rtl="0"/>
          <a:r>
            <a:rPr lang="uk-UA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Навчити користуватися довідниками, словниками та іншою навчально-пізнавальною літературою;</a:t>
          </a:r>
          <a:endParaRPr lang="ru-RU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gm:t>
    </dgm:pt>
    <dgm:pt modelId="{ACC994E0-BA54-4568-9A0D-9966E169171E}" type="parTrans" cxnId="{C5FA27E1-53CE-496F-8620-F1218B7D3133}">
      <dgm:prSet/>
      <dgm:spPr/>
      <dgm:t>
        <a:bodyPr/>
        <a:lstStyle/>
        <a:p>
          <a:endParaRPr lang="ru-RU"/>
        </a:p>
      </dgm:t>
    </dgm:pt>
    <dgm:pt modelId="{AC7C639B-61C6-4C9B-AD68-024F9469235C}" type="sibTrans" cxnId="{C5FA27E1-53CE-496F-8620-F1218B7D3133}">
      <dgm:prSet/>
      <dgm:spPr/>
      <dgm:t>
        <a:bodyPr/>
        <a:lstStyle/>
        <a:p>
          <a:endParaRPr lang="ru-RU"/>
        </a:p>
      </dgm:t>
    </dgm:pt>
    <dgm:pt modelId="{6B0EF6A8-E4BB-41A9-A573-AB95312F80B2}">
      <dgm:prSet custT="1"/>
      <dgm:spPr/>
      <dgm:t>
        <a:bodyPr/>
        <a:lstStyle/>
        <a:p>
          <a:pPr rtl="0"/>
          <a:r>
            <a:rPr lang="uk-UA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Розвивати вміння самостійно планувати свою діяльність та раціонально використовувати час;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gm:t>
    </dgm:pt>
    <dgm:pt modelId="{D933311A-6BA3-4412-AEC8-4B522DFDF053}" type="parTrans" cxnId="{A07D9C3E-0FD9-4CB9-BD7A-6B532C2B33CA}">
      <dgm:prSet/>
      <dgm:spPr/>
      <dgm:t>
        <a:bodyPr/>
        <a:lstStyle/>
        <a:p>
          <a:endParaRPr lang="ru-RU"/>
        </a:p>
      </dgm:t>
    </dgm:pt>
    <dgm:pt modelId="{81AB96DF-1250-4485-AF41-8BC95A8E6027}" type="sibTrans" cxnId="{A07D9C3E-0FD9-4CB9-BD7A-6B532C2B33CA}">
      <dgm:prSet/>
      <dgm:spPr/>
      <dgm:t>
        <a:bodyPr/>
        <a:lstStyle/>
        <a:p>
          <a:endParaRPr lang="ru-RU"/>
        </a:p>
      </dgm:t>
    </dgm:pt>
    <dgm:pt modelId="{5D68BBF2-DDB5-4B39-96A5-346694EAB1A3}">
      <dgm:prSet custT="1"/>
      <dgm:spPr/>
      <dgm:t>
        <a:bodyPr/>
        <a:lstStyle/>
        <a:p>
          <a:pPr rtl="0"/>
          <a:r>
            <a:rPr lang="uk-UA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Виховувати позитивне ставлення до інтелектуальної праці.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gm:t>
    </dgm:pt>
    <dgm:pt modelId="{6C61894C-88FF-495A-8C2E-ACDB9B9B0834}" type="parTrans" cxnId="{B0A68ED4-8538-401E-9292-D82F4A7628C0}">
      <dgm:prSet/>
      <dgm:spPr/>
      <dgm:t>
        <a:bodyPr/>
        <a:lstStyle/>
        <a:p>
          <a:endParaRPr lang="ru-RU"/>
        </a:p>
      </dgm:t>
    </dgm:pt>
    <dgm:pt modelId="{3115108A-1570-41DE-988E-FE5F93D07736}" type="sibTrans" cxnId="{B0A68ED4-8538-401E-9292-D82F4A7628C0}">
      <dgm:prSet/>
      <dgm:spPr/>
      <dgm:t>
        <a:bodyPr/>
        <a:lstStyle/>
        <a:p>
          <a:endParaRPr lang="ru-RU"/>
        </a:p>
      </dgm:t>
    </dgm:pt>
    <dgm:pt modelId="{F5357929-0B1D-47ED-9E5D-21629B67710D}" type="pres">
      <dgm:prSet presAssocID="{4D63355F-56DF-4A3A-8448-B706ED75BDC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B7D00B-EE2C-4869-A437-57529679E3D9}" type="pres">
      <dgm:prSet presAssocID="{23132E47-D2AA-4E0D-AE5D-D6163A2DFB46}" presName="circ1" presStyleLbl="vennNode1" presStyleIdx="0" presStyleCnt="5" custScaleX="218588" custLinFactNeighborX="-9246" custLinFactNeighborY="-65373"/>
      <dgm:spPr>
        <a:solidFill>
          <a:srgbClr val="FF0000">
            <a:alpha val="50000"/>
          </a:srgbClr>
        </a:solidFill>
      </dgm:spPr>
    </dgm:pt>
    <dgm:pt modelId="{AB43501F-DA94-4CBB-AFB4-33E9564B0725}" type="pres">
      <dgm:prSet presAssocID="{23132E47-D2AA-4E0D-AE5D-D6163A2DFB46}" presName="circ1Tx" presStyleLbl="revTx" presStyleIdx="0" presStyleCnt="0" custScaleX="168180" custScaleY="65016" custLinFactNeighborX="0" custLinFactNeighborY="420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03E8A-40A8-4CB5-BFDF-C13603BD7A26}" type="pres">
      <dgm:prSet presAssocID="{88E83D86-65C4-4C66-AB00-959B66FCC144}" presName="circ2" presStyleLbl="vennNode1" presStyleIdx="1" presStyleCnt="5" custScaleX="199559" custScaleY="119911" custLinFactX="37339" custLinFactNeighborX="100000" custLinFactNeighborY="-53178"/>
      <dgm:spPr>
        <a:solidFill>
          <a:srgbClr val="92D050">
            <a:alpha val="50000"/>
          </a:srgbClr>
        </a:solidFill>
      </dgm:spPr>
    </dgm:pt>
    <dgm:pt modelId="{1F7EF4B3-2D0D-451E-9CED-18487F3EF4D6}" type="pres">
      <dgm:prSet presAssocID="{88E83D86-65C4-4C66-AB00-959B66FCC144}" presName="circ2Tx" presStyleLbl="revTx" presStyleIdx="0" presStyleCnt="0" custScaleX="140172" custScaleY="153999" custLinFactNeighborX="19616" custLinFactNeighborY="-168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69390-DB43-43B7-884F-1EE3292A5101}" type="pres">
      <dgm:prSet presAssocID="{50FBE3A8-18D4-40C1-B870-CD7DD580A01E}" presName="circ3" presStyleLbl="vennNode1" presStyleIdx="2" presStyleCnt="5" custScaleX="199558" custScaleY="148895" custLinFactNeighborX="78273" custLinFactNeighborY="9321"/>
      <dgm:spPr>
        <a:solidFill>
          <a:srgbClr val="FFFF00">
            <a:alpha val="50000"/>
          </a:srgbClr>
        </a:solidFill>
      </dgm:spPr>
    </dgm:pt>
    <dgm:pt modelId="{586A00C5-502D-4AA5-8F66-56A85FF9AB22}" type="pres">
      <dgm:prSet presAssocID="{50FBE3A8-18D4-40C1-B870-CD7DD580A01E}" presName="circ3Tx" presStyleLbl="revTx" presStyleIdx="0" presStyleCnt="0" custScaleX="102142" custScaleY="155444" custLinFactNeighborX="-30837" custLinFactNeighborY="-399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88E09-56AD-4592-AA32-79AC061E673D}" type="pres">
      <dgm:prSet presAssocID="{6B0EF6A8-E4BB-41A9-A573-AB95312F80B2}" presName="circ4" presStyleLbl="vennNode1" presStyleIdx="3" presStyleCnt="5" custScaleX="199558" custScaleY="158853" custLinFactNeighborX="-68826" custLinFactNeighborY="14741"/>
      <dgm:spPr>
        <a:solidFill>
          <a:srgbClr val="0070C0">
            <a:alpha val="50000"/>
          </a:srgbClr>
        </a:solidFill>
      </dgm:spPr>
    </dgm:pt>
    <dgm:pt modelId="{DFA03904-D414-40C1-9818-15C44BFBD4D7}" type="pres">
      <dgm:prSet presAssocID="{6B0EF6A8-E4BB-41A9-A573-AB95312F80B2}" presName="circ4Tx" presStyleLbl="revTx" presStyleIdx="0" presStyleCnt="0" custScaleX="145781" custScaleY="173189" custLinFactNeighborX="39010" custLinFactNeighborY="-310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A2995-96F5-49E8-80F8-3261682132B1}" type="pres">
      <dgm:prSet presAssocID="{5D68BBF2-DDB5-4B39-96A5-346694EAB1A3}" presName="circ5" presStyleLbl="vennNode1" presStyleIdx="4" presStyleCnt="5" custScaleX="158853" custScaleY="109955" custLinFactX="-35037" custLinFactNeighborX="-100000" custLinFactNeighborY="-53178"/>
      <dgm:spPr>
        <a:solidFill>
          <a:srgbClr val="7030A0">
            <a:alpha val="50000"/>
          </a:srgbClr>
        </a:solidFill>
      </dgm:spPr>
    </dgm:pt>
    <dgm:pt modelId="{6219ACC3-D428-43A2-92F8-DE8F24EC12DC}" type="pres">
      <dgm:prSet presAssocID="{5D68BBF2-DDB5-4B39-96A5-346694EAB1A3}" presName="circ5Tx" presStyleLbl="revTx" presStyleIdx="0" presStyleCnt="0" custScaleX="136594" custScaleY="162412" custLinFactNeighborX="-23038" custLinFactNeighborY="-273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A68ED4-8538-401E-9292-D82F4A7628C0}" srcId="{4D63355F-56DF-4A3A-8448-B706ED75BDC1}" destId="{5D68BBF2-DDB5-4B39-96A5-346694EAB1A3}" srcOrd="4" destOrd="0" parTransId="{6C61894C-88FF-495A-8C2E-ACDB9B9B0834}" sibTransId="{3115108A-1570-41DE-988E-FE5F93D07736}"/>
    <dgm:cxn modelId="{C5FA27E1-53CE-496F-8620-F1218B7D3133}" srcId="{4D63355F-56DF-4A3A-8448-B706ED75BDC1}" destId="{50FBE3A8-18D4-40C1-B870-CD7DD580A01E}" srcOrd="2" destOrd="0" parTransId="{ACC994E0-BA54-4568-9A0D-9966E169171E}" sibTransId="{AC7C639B-61C6-4C9B-AD68-024F9469235C}"/>
    <dgm:cxn modelId="{A07D9C3E-0FD9-4CB9-BD7A-6B532C2B33CA}" srcId="{4D63355F-56DF-4A3A-8448-B706ED75BDC1}" destId="{6B0EF6A8-E4BB-41A9-A573-AB95312F80B2}" srcOrd="3" destOrd="0" parTransId="{D933311A-6BA3-4412-AEC8-4B522DFDF053}" sibTransId="{81AB96DF-1250-4485-AF41-8BC95A8E6027}"/>
    <dgm:cxn modelId="{404343FE-C604-46D4-9B05-AC7947AB6EBB}" type="presOf" srcId="{6B0EF6A8-E4BB-41A9-A573-AB95312F80B2}" destId="{DFA03904-D414-40C1-9818-15C44BFBD4D7}" srcOrd="0" destOrd="0" presId="urn:microsoft.com/office/officeart/2005/8/layout/venn1"/>
    <dgm:cxn modelId="{53CA26C5-D8F3-41E4-8657-D47E6D7459F6}" type="presOf" srcId="{23132E47-D2AA-4E0D-AE5D-D6163A2DFB46}" destId="{AB43501F-DA94-4CBB-AFB4-33E9564B0725}" srcOrd="0" destOrd="0" presId="urn:microsoft.com/office/officeart/2005/8/layout/venn1"/>
    <dgm:cxn modelId="{1EC6F8E6-8B04-41D2-9215-93B037A27249}" type="presOf" srcId="{88E83D86-65C4-4C66-AB00-959B66FCC144}" destId="{1F7EF4B3-2D0D-451E-9CED-18487F3EF4D6}" srcOrd="0" destOrd="0" presId="urn:microsoft.com/office/officeart/2005/8/layout/venn1"/>
    <dgm:cxn modelId="{8DCD1F0F-48FC-44D4-8453-3870BE68EB6A}" type="presOf" srcId="{5D68BBF2-DDB5-4B39-96A5-346694EAB1A3}" destId="{6219ACC3-D428-43A2-92F8-DE8F24EC12DC}" srcOrd="0" destOrd="0" presId="urn:microsoft.com/office/officeart/2005/8/layout/venn1"/>
    <dgm:cxn modelId="{024D7DA3-6AF2-4062-A019-7C9F88FE00BE}" type="presOf" srcId="{4D63355F-56DF-4A3A-8448-B706ED75BDC1}" destId="{F5357929-0B1D-47ED-9E5D-21629B67710D}" srcOrd="0" destOrd="0" presId="urn:microsoft.com/office/officeart/2005/8/layout/venn1"/>
    <dgm:cxn modelId="{A730550F-5F72-4EA1-B081-0A550D722CF6}" srcId="{4D63355F-56DF-4A3A-8448-B706ED75BDC1}" destId="{88E83D86-65C4-4C66-AB00-959B66FCC144}" srcOrd="1" destOrd="0" parTransId="{62A920C9-CD8F-470D-8C4F-14675D1D2B5A}" sibTransId="{D2C874BE-5D82-412A-8B8F-09124991E36B}"/>
    <dgm:cxn modelId="{EFE21994-ECE1-45C5-83F7-1C8ABA7C6701}" srcId="{4D63355F-56DF-4A3A-8448-B706ED75BDC1}" destId="{23132E47-D2AA-4E0D-AE5D-D6163A2DFB46}" srcOrd="0" destOrd="0" parTransId="{C0C7A91E-C208-4432-A0F9-B42D5A135D80}" sibTransId="{5C065877-4028-48F2-BBE1-ED320BE61EBF}"/>
    <dgm:cxn modelId="{A546B66F-DD90-4D1A-BDD3-38B6B0010BA4}" type="presOf" srcId="{50FBE3A8-18D4-40C1-B870-CD7DD580A01E}" destId="{586A00C5-502D-4AA5-8F66-56A85FF9AB22}" srcOrd="0" destOrd="0" presId="urn:microsoft.com/office/officeart/2005/8/layout/venn1"/>
    <dgm:cxn modelId="{DF9104B9-F123-4DA2-8C1B-C8FB3BEFEE31}" type="presParOf" srcId="{F5357929-0B1D-47ED-9E5D-21629B67710D}" destId="{7FB7D00B-EE2C-4869-A437-57529679E3D9}" srcOrd="0" destOrd="0" presId="urn:microsoft.com/office/officeart/2005/8/layout/venn1"/>
    <dgm:cxn modelId="{7EACEF4C-25A2-4F38-B6FE-A7CFD4C03E30}" type="presParOf" srcId="{F5357929-0B1D-47ED-9E5D-21629B67710D}" destId="{AB43501F-DA94-4CBB-AFB4-33E9564B0725}" srcOrd="1" destOrd="0" presId="urn:microsoft.com/office/officeart/2005/8/layout/venn1"/>
    <dgm:cxn modelId="{732A1464-DFC3-4BB4-B243-12F565C34321}" type="presParOf" srcId="{F5357929-0B1D-47ED-9E5D-21629B67710D}" destId="{DCA03E8A-40A8-4CB5-BFDF-C13603BD7A26}" srcOrd="2" destOrd="0" presId="urn:microsoft.com/office/officeart/2005/8/layout/venn1"/>
    <dgm:cxn modelId="{01CBF86F-80BC-47AC-8C37-A1916B2C7733}" type="presParOf" srcId="{F5357929-0B1D-47ED-9E5D-21629B67710D}" destId="{1F7EF4B3-2D0D-451E-9CED-18487F3EF4D6}" srcOrd="3" destOrd="0" presId="urn:microsoft.com/office/officeart/2005/8/layout/venn1"/>
    <dgm:cxn modelId="{4E18B6B9-B1C7-4A5F-9285-C2DB15B9105B}" type="presParOf" srcId="{F5357929-0B1D-47ED-9E5D-21629B67710D}" destId="{7CA69390-DB43-43B7-884F-1EE3292A5101}" srcOrd="4" destOrd="0" presId="urn:microsoft.com/office/officeart/2005/8/layout/venn1"/>
    <dgm:cxn modelId="{3CDE4748-60A3-4547-901A-42AFE4A53AEC}" type="presParOf" srcId="{F5357929-0B1D-47ED-9E5D-21629B67710D}" destId="{586A00C5-502D-4AA5-8F66-56A85FF9AB22}" srcOrd="5" destOrd="0" presId="urn:microsoft.com/office/officeart/2005/8/layout/venn1"/>
    <dgm:cxn modelId="{FB2C3964-AEC2-42E3-96B1-7D1DC47EEB93}" type="presParOf" srcId="{F5357929-0B1D-47ED-9E5D-21629B67710D}" destId="{10C88E09-56AD-4592-AA32-79AC061E673D}" srcOrd="6" destOrd="0" presId="urn:microsoft.com/office/officeart/2005/8/layout/venn1"/>
    <dgm:cxn modelId="{BFA15D53-0199-4DBE-B532-EBA052B8CD86}" type="presParOf" srcId="{F5357929-0B1D-47ED-9E5D-21629B67710D}" destId="{DFA03904-D414-40C1-9818-15C44BFBD4D7}" srcOrd="7" destOrd="0" presId="urn:microsoft.com/office/officeart/2005/8/layout/venn1"/>
    <dgm:cxn modelId="{DCFC6183-1AF1-48B1-AE87-B5533813940D}" type="presParOf" srcId="{F5357929-0B1D-47ED-9E5D-21629B67710D}" destId="{80FA2995-96F5-49E8-80F8-3261682132B1}" srcOrd="8" destOrd="0" presId="urn:microsoft.com/office/officeart/2005/8/layout/venn1"/>
    <dgm:cxn modelId="{C57FDAAB-6841-4A57-996D-32CB067BC023}" type="presParOf" srcId="{F5357929-0B1D-47ED-9E5D-21629B67710D}" destId="{6219ACC3-D428-43A2-92F8-DE8F24EC12DC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BDA164-E1A1-452B-990C-BDBEDA85C608}" type="doc">
      <dgm:prSet loTypeId="urn:microsoft.com/office/officeart/2005/8/layout/pyramid2" loCatId="pyramid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211855-FA70-49FD-94D3-9A1130F40144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uk-UA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Організація робочого місця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9F9A0DD9-87AC-471F-A85C-BF490AF5B333}" type="parTrans" cxnId="{CDE42010-CDF9-4D5A-9A65-30D3EFD82DC1}">
      <dgm:prSet/>
      <dgm:spPr/>
      <dgm:t>
        <a:bodyPr/>
        <a:lstStyle/>
        <a:p>
          <a:endParaRPr lang="ru-RU"/>
        </a:p>
      </dgm:t>
    </dgm:pt>
    <dgm:pt modelId="{9AD57E5A-8049-4936-A01B-E5A77C224E9E}" type="sibTrans" cxnId="{CDE42010-CDF9-4D5A-9A65-30D3EFD82DC1}">
      <dgm:prSet/>
      <dgm:spPr/>
      <dgm:t>
        <a:bodyPr/>
        <a:lstStyle/>
        <a:p>
          <a:endParaRPr lang="ru-RU"/>
        </a:p>
      </dgm:t>
    </dgm:pt>
    <dgm:pt modelId="{5EABAE57-165A-4210-ABA1-9CA8F2408140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uk-UA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Підготовка необхідного приладдя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C4773DFC-D816-4B92-8DAA-D2418B468CB9}" type="parTrans" cxnId="{3131881D-7EF8-47C6-A430-9B9AE4DD092C}">
      <dgm:prSet/>
      <dgm:spPr/>
      <dgm:t>
        <a:bodyPr/>
        <a:lstStyle/>
        <a:p>
          <a:endParaRPr lang="ru-RU"/>
        </a:p>
      </dgm:t>
    </dgm:pt>
    <dgm:pt modelId="{4B158E47-2C18-4246-861A-C7464B5ADC79}" type="sibTrans" cxnId="{3131881D-7EF8-47C6-A430-9B9AE4DD092C}">
      <dgm:prSet/>
      <dgm:spPr/>
      <dgm:t>
        <a:bodyPr/>
        <a:lstStyle/>
        <a:p>
          <a:endParaRPr lang="ru-RU"/>
        </a:p>
      </dgm:t>
    </dgm:pt>
    <dgm:pt modelId="{25D494D5-08B1-497A-A728-191F0BE11A75}">
      <dgm:prSet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0"/>
          <a:r>
            <a:rPr lang="uk-UA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Перевірка щоденників</a:t>
          </a:r>
          <a:endParaRPr lang="ru-RU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83F3EC52-9220-4498-A7A3-494E00CEDD7F}" type="parTrans" cxnId="{657A2784-7C9F-4D61-9BC7-A74B5DC6F8A3}">
      <dgm:prSet/>
      <dgm:spPr/>
      <dgm:t>
        <a:bodyPr/>
        <a:lstStyle/>
        <a:p>
          <a:endParaRPr lang="ru-RU"/>
        </a:p>
      </dgm:t>
    </dgm:pt>
    <dgm:pt modelId="{51983828-609B-44B0-9C8C-908410CEB99C}" type="sibTrans" cxnId="{657A2784-7C9F-4D61-9BC7-A74B5DC6F8A3}">
      <dgm:prSet/>
      <dgm:spPr/>
      <dgm:t>
        <a:bodyPr/>
        <a:lstStyle/>
        <a:p>
          <a:endParaRPr lang="ru-RU"/>
        </a:p>
      </dgm:t>
    </dgm:pt>
    <dgm:pt modelId="{9FAFCAC0-1088-4C74-9495-730D96D1156A}" type="pres">
      <dgm:prSet presAssocID="{CEBDA164-E1A1-452B-990C-BDBEDA85C608}" presName="compositeShape" presStyleCnt="0">
        <dgm:presLayoutVars>
          <dgm:dir/>
          <dgm:resizeHandles/>
        </dgm:presLayoutVars>
      </dgm:prSet>
      <dgm:spPr/>
    </dgm:pt>
    <dgm:pt modelId="{80C98B04-846F-4AB4-ABA9-34FE4CE345F1}" type="pres">
      <dgm:prSet presAssocID="{CEBDA164-E1A1-452B-990C-BDBEDA85C608}" presName="pyramid" presStyleLbl="node1" presStyleIdx="0" presStyleCnt="1"/>
      <dgm:spPr>
        <a:solidFill>
          <a:srgbClr val="7030A0"/>
        </a:solidFill>
      </dgm:spPr>
    </dgm:pt>
    <dgm:pt modelId="{5278C5C8-0015-497F-A570-A7839D0BB657}" type="pres">
      <dgm:prSet presAssocID="{CEBDA164-E1A1-452B-990C-BDBEDA85C608}" presName="theList" presStyleCnt="0"/>
      <dgm:spPr/>
    </dgm:pt>
    <dgm:pt modelId="{551A6AE5-8CA2-4827-8CFF-786F91D78ABF}" type="pres">
      <dgm:prSet presAssocID="{5C211855-FA70-49FD-94D3-9A1130F40144}" presName="aNode" presStyleLbl="fgAcc1" presStyleIdx="0" presStyleCnt="3" custScaleX="174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D6F47-BEEE-4598-9BE9-CAD1BD4FDAB4}" type="pres">
      <dgm:prSet presAssocID="{5C211855-FA70-49FD-94D3-9A1130F40144}" presName="aSpace" presStyleCnt="0"/>
      <dgm:spPr/>
    </dgm:pt>
    <dgm:pt modelId="{8D925AB1-B4D4-43BE-9253-361E58C11478}" type="pres">
      <dgm:prSet presAssocID="{5EABAE57-165A-4210-ABA1-9CA8F2408140}" presName="aNode" presStyleLbl="fgAcc1" presStyleIdx="1" presStyleCnt="3" custScaleX="148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D8CB4-964A-42FA-A396-AD66A54F9FDF}" type="pres">
      <dgm:prSet presAssocID="{5EABAE57-165A-4210-ABA1-9CA8F2408140}" presName="aSpace" presStyleCnt="0"/>
      <dgm:spPr/>
    </dgm:pt>
    <dgm:pt modelId="{A8327D6D-8089-47D6-90BE-DAA1FA0413EA}" type="pres">
      <dgm:prSet presAssocID="{25D494D5-08B1-497A-A728-191F0BE11A75}" presName="aNode" presStyleLbl="fgAcc1" presStyleIdx="2" presStyleCnt="3" custScaleX="120296" custLinFactNeighborX="3167" custLinFactNeighborY="18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AA2FD-F277-4BA8-ADF4-6318291D2F0A}" type="pres">
      <dgm:prSet presAssocID="{25D494D5-08B1-497A-A728-191F0BE11A75}" presName="aSpace" presStyleCnt="0"/>
      <dgm:spPr/>
    </dgm:pt>
  </dgm:ptLst>
  <dgm:cxnLst>
    <dgm:cxn modelId="{59141EE4-C1E3-4AFD-BCA1-1140228531CE}" type="presOf" srcId="{CEBDA164-E1A1-452B-990C-BDBEDA85C608}" destId="{9FAFCAC0-1088-4C74-9495-730D96D1156A}" srcOrd="0" destOrd="0" presId="urn:microsoft.com/office/officeart/2005/8/layout/pyramid2"/>
    <dgm:cxn modelId="{AAE49345-694B-46E3-AD9E-DCA97D306936}" type="presOf" srcId="{25D494D5-08B1-497A-A728-191F0BE11A75}" destId="{A8327D6D-8089-47D6-90BE-DAA1FA0413EA}" srcOrd="0" destOrd="0" presId="urn:microsoft.com/office/officeart/2005/8/layout/pyramid2"/>
    <dgm:cxn modelId="{070A9FB2-E867-4A33-A7C5-0D1348687863}" type="presOf" srcId="{5C211855-FA70-49FD-94D3-9A1130F40144}" destId="{551A6AE5-8CA2-4827-8CFF-786F91D78ABF}" srcOrd="0" destOrd="0" presId="urn:microsoft.com/office/officeart/2005/8/layout/pyramid2"/>
    <dgm:cxn modelId="{9840162F-7AE0-4069-91B6-5C448F50620F}" type="presOf" srcId="{5EABAE57-165A-4210-ABA1-9CA8F2408140}" destId="{8D925AB1-B4D4-43BE-9253-361E58C11478}" srcOrd="0" destOrd="0" presId="urn:microsoft.com/office/officeart/2005/8/layout/pyramid2"/>
    <dgm:cxn modelId="{3131881D-7EF8-47C6-A430-9B9AE4DD092C}" srcId="{CEBDA164-E1A1-452B-990C-BDBEDA85C608}" destId="{5EABAE57-165A-4210-ABA1-9CA8F2408140}" srcOrd="1" destOrd="0" parTransId="{C4773DFC-D816-4B92-8DAA-D2418B468CB9}" sibTransId="{4B158E47-2C18-4246-861A-C7464B5ADC79}"/>
    <dgm:cxn modelId="{657A2784-7C9F-4D61-9BC7-A74B5DC6F8A3}" srcId="{CEBDA164-E1A1-452B-990C-BDBEDA85C608}" destId="{25D494D5-08B1-497A-A728-191F0BE11A75}" srcOrd="2" destOrd="0" parTransId="{83F3EC52-9220-4498-A7A3-494E00CEDD7F}" sibTransId="{51983828-609B-44B0-9C8C-908410CEB99C}"/>
    <dgm:cxn modelId="{CDE42010-CDF9-4D5A-9A65-30D3EFD82DC1}" srcId="{CEBDA164-E1A1-452B-990C-BDBEDA85C608}" destId="{5C211855-FA70-49FD-94D3-9A1130F40144}" srcOrd="0" destOrd="0" parTransId="{9F9A0DD9-87AC-471F-A85C-BF490AF5B333}" sibTransId="{9AD57E5A-8049-4936-A01B-E5A77C224E9E}"/>
    <dgm:cxn modelId="{8713E1AC-C19E-4E74-AB30-3A35E7B3CA80}" type="presParOf" srcId="{9FAFCAC0-1088-4C74-9495-730D96D1156A}" destId="{80C98B04-846F-4AB4-ABA9-34FE4CE345F1}" srcOrd="0" destOrd="0" presId="urn:microsoft.com/office/officeart/2005/8/layout/pyramid2"/>
    <dgm:cxn modelId="{64236532-0A77-4A93-838C-D14655BD49E4}" type="presParOf" srcId="{9FAFCAC0-1088-4C74-9495-730D96D1156A}" destId="{5278C5C8-0015-497F-A570-A7839D0BB657}" srcOrd="1" destOrd="0" presId="urn:microsoft.com/office/officeart/2005/8/layout/pyramid2"/>
    <dgm:cxn modelId="{6B8B366A-0A73-4AD3-904A-0A832A927118}" type="presParOf" srcId="{5278C5C8-0015-497F-A570-A7839D0BB657}" destId="{551A6AE5-8CA2-4827-8CFF-786F91D78ABF}" srcOrd="0" destOrd="0" presId="urn:microsoft.com/office/officeart/2005/8/layout/pyramid2"/>
    <dgm:cxn modelId="{3DE17CF1-9389-494A-BA7F-1CBD55F0B5E7}" type="presParOf" srcId="{5278C5C8-0015-497F-A570-A7839D0BB657}" destId="{D5DD6F47-BEEE-4598-9BE9-CAD1BD4FDAB4}" srcOrd="1" destOrd="0" presId="urn:microsoft.com/office/officeart/2005/8/layout/pyramid2"/>
    <dgm:cxn modelId="{582D9F29-A757-4F69-B6EB-FB31AC784A4F}" type="presParOf" srcId="{5278C5C8-0015-497F-A570-A7839D0BB657}" destId="{8D925AB1-B4D4-43BE-9253-361E58C11478}" srcOrd="2" destOrd="0" presId="urn:microsoft.com/office/officeart/2005/8/layout/pyramid2"/>
    <dgm:cxn modelId="{84B7A514-CE82-48F7-8810-042B5B1CCD96}" type="presParOf" srcId="{5278C5C8-0015-497F-A570-A7839D0BB657}" destId="{C5CD8CB4-964A-42FA-A396-AD66A54F9FDF}" srcOrd="3" destOrd="0" presId="urn:microsoft.com/office/officeart/2005/8/layout/pyramid2"/>
    <dgm:cxn modelId="{14B5253A-7CA8-4C05-9CB5-E36379FE1D5C}" type="presParOf" srcId="{5278C5C8-0015-497F-A570-A7839D0BB657}" destId="{A8327D6D-8089-47D6-90BE-DAA1FA0413EA}" srcOrd="4" destOrd="0" presId="urn:microsoft.com/office/officeart/2005/8/layout/pyramid2"/>
    <dgm:cxn modelId="{6CEB475C-2C76-4E59-BF6B-F54B1602197E}" type="presParOf" srcId="{5278C5C8-0015-497F-A570-A7839D0BB657}" destId="{A86AA2FD-F277-4BA8-ADF4-6318291D2F0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3DA6F-2617-438D-A042-719C309B092B}">
      <dsp:nvSpPr>
        <dsp:cNvPr id="0" name=""/>
        <dsp:cNvSpPr/>
      </dsp:nvSpPr>
      <dsp:spPr>
        <a:xfrm>
          <a:off x="0" y="0"/>
          <a:ext cx="3877815" cy="38778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7535F-5D5B-4A05-848D-D717E25D38BD}">
      <dsp:nvSpPr>
        <dsp:cNvPr id="0" name=""/>
        <dsp:cNvSpPr/>
      </dsp:nvSpPr>
      <dsp:spPr>
        <a:xfrm>
          <a:off x="1928513" y="0"/>
          <a:ext cx="5806597" cy="3877815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Правильно і творчо організувати самопідготовку;</a:t>
          </a:r>
          <a:endParaRPr lang="ru-RU" sz="23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1928513" y="0"/>
        <a:ext cx="5806597" cy="1163347"/>
      </dsp:txXfrm>
    </dsp:sp>
    <dsp:sp modelId="{2F04B4AB-10CE-47B1-9FD9-8425E97BDDBD}">
      <dsp:nvSpPr>
        <dsp:cNvPr id="0" name=""/>
        <dsp:cNvSpPr/>
      </dsp:nvSpPr>
      <dsp:spPr>
        <a:xfrm>
          <a:off x="678618" y="1163347"/>
          <a:ext cx="2520577" cy="252057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60370-2120-4832-835C-919C710F7DC9}">
      <dsp:nvSpPr>
        <dsp:cNvPr id="0" name=""/>
        <dsp:cNvSpPr/>
      </dsp:nvSpPr>
      <dsp:spPr>
        <a:xfrm>
          <a:off x="1928513" y="1108650"/>
          <a:ext cx="5806597" cy="2520577"/>
        </a:xfrm>
        <a:prstGeom prst="rect">
          <a:avLst/>
        </a:prstGeom>
        <a:solidFill>
          <a:srgbClr val="00B050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Навчити дітей раціонально використовувати час на виконання певного завдання;</a:t>
          </a:r>
          <a:endParaRPr lang="ru-RU" sz="23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dsp:txBody>
      <dsp:txXfrm>
        <a:off x="1928513" y="1108650"/>
        <a:ext cx="5806597" cy="1163343"/>
      </dsp:txXfrm>
    </dsp:sp>
    <dsp:sp modelId="{51E000DB-DAF3-483E-9A1A-927D921D660F}">
      <dsp:nvSpPr>
        <dsp:cNvPr id="0" name=""/>
        <dsp:cNvSpPr/>
      </dsp:nvSpPr>
      <dsp:spPr>
        <a:xfrm>
          <a:off x="1357235" y="2326690"/>
          <a:ext cx="1163343" cy="11633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4CF38-6B22-41B7-A74C-0DDD25FFC48D}">
      <dsp:nvSpPr>
        <dsp:cNvPr id="0" name=""/>
        <dsp:cNvSpPr/>
      </dsp:nvSpPr>
      <dsp:spPr>
        <a:xfrm>
          <a:off x="1938907" y="2326690"/>
          <a:ext cx="5806597" cy="1163343"/>
        </a:xfrm>
        <a:prstGeom prst="rect">
          <a:avLst/>
        </a:prstGeom>
        <a:solidFill>
          <a:srgbClr val="FF0000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Розвивати навички самостійно опрацьовувати навчальний матеріал за підручниками, довідковою літературою.</a:t>
          </a:r>
          <a:endParaRPr lang="ru-RU" sz="23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1938907" y="2326690"/>
        <a:ext cx="5806597" cy="1163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BCF41-054C-4C1C-BFBE-3BBC966E5AAC}">
      <dsp:nvSpPr>
        <dsp:cNvPr id="0" name=""/>
        <dsp:cNvSpPr/>
      </dsp:nvSpPr>
      <dsp:spPr>
        <a:xfrm>
          <a:off x="-152833" y="72004"/>
          <a:ext cx="3882443" cy="6264702"/>
        </a:xfrm>
        <a:prstGeom prst="pie">
          <a:avLst>
            <a:gd name="adj1" fmla="val 5400000"/>
            <a:gd name="adj2" fmla="val 16200000"/>
          </a:avLst>
        </a:prstGeom>
        <a:solidFill>
          <a:srgbClr val="7030A0"/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804C28-987C-4280-8FEC-7946A01CFF29}">
      <dsp:nvSpPr>
        <dsp:cNvPr id="0" name=""/>
        <dsp:cNvSpPr/>
      </dsp:nvSpPr>
      <dsp:spPr>
        <a:xfrm>
          <a:off x="1046300" y="360049"/>
          <a:ext cx="6812031" cy="580588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cap="none" spc="0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- Привчати дітей до певного порядку виконання домашніх завдань залежно від предмета;</a:t>
          </a:r>
          <a:br>
            <a:rPr lang="uk-UA" sz="3200" b="1" kern="1200" cap="none" spc="0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</a:br>
          <a:r>
            <a:rPr lang="uk-UA" sz="3200" kern="1200" dirty="0" smtClean="0"/>
            <a:t/>
          </a:r>
          <a:br>
            <a:rPr lang="uk-UA" sz="3200" kern="1200" dirty="0" smtClean="0"/>
          </a:br>
          <a:r>
            <a:rPr lang="uk-UA" sz="3200" b="1" kern="1200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- Організовувати різні види і форми занять;</a:t>
          </a:r>
          <a:br>
            <a:rPr lang="uk-UA" sz="3200" b="1" kern="1200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</a:br>
          <a:r>
            <a:rPr lang="uk-UA" sz="3200" b="1" kern="1200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/>
          </a:r>
          <a:br>
            <a:rPr lang="uk-UA" sz="3200" b="1" kern="1200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</a:br>
          <a:r>
            <a:rPr lang="uk-UA" sz="32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- Подавати своєчасну індивідуальну допомогу;</a:t>
          </a:r>
          <a:r>
            <a:rPr lang="uk-UA" sz="3200" kern="1200" dirty="0" smtClean="0"/>
            <a:t/>
          </a:r>
          <a:br>
            <a:rPr lang="uk-UA" sz="3200" kern="1200" dirty="0" smtClean="0"/>
          </a:br>
          <a:r>
            <a:rPr lang="uk-UA" sz="3200" kern="1200" dirty="0" smtClean="0"/>
            <a:t/>
          </a:r>
          <a:br>
            <a:rPr lang="uk-UA" sz="3200" kern="1200" dirty="0" smtClean="0"/>
          </a:br>
          <a:r>
            <a:rPr lang="uk-UA" sz="3200" b="1" kern="1200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- Прищеплювати уміння і навички самостійно перевіряти      виконані домашні завдання.</a:t>
          </a:r>
          <a:endParaRPr lang="ru-RU" sz="3200" b="1" kern="1200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1046300" y="360049"/>
        <a:ext cx="6812031" cy="5805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AD1F7-83F9-4362-A12C-820193D6030F}">
      <dsp:nvSpPr>
        <dsp:cNvPr id="0" name=""/>
        <dsp:cNvSpPr/>
      </dsp:nvSpPr>
      <dsp:spPr>
        <a:xfrm>
          <a:off x="0" y="96044"/>
          <a:ext cx="7745505" cy="832762"/>
        </a:xfrm>
        <a:prstGeom prst="round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Для учнів 2-го  класу – 45 хвилин</a:t>
          </a:r>
          <a:endParaRPr lang="ru-RU" sz="3200" kern="1200" dirty="0"/>
        </a:p>
      </dsp:txBody>
      <dsp:txXfrm>
        <a:off x="40652" y="136696"/>
        <a:ext cx="7664201" cy="751458"/>
      </dsp:txXfrm>
    </dsp:sp>
    <dsp:sp modelId="{FF949427-BAC4-4BC2-A93A-F07AC206B68D}">
      <dsp:nvSpPr>
        <dsp:cNvPr id="0" name=""/>
        <dsp:cNvSpPr/>
      </dsp:nvSpPr>
      <dsp:spPr>
        <a:xfrm>
          <a:off x="0" y="1296143"/>
          <a:ext cx="7745505" cy="890330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Для учнів 3-го класу – 1 година 10 хвилин</a:t>
          </a:r>
          <a:endParaRPr lang="ru-RU" sz="3200" kern="1200" dirty="0"/>
        </a:p>
      </dsp:txBody>
      <dsp:txXfrm>
        <a:off x="43462" y="1339605"/>
        <a:ext cx="7658581" cy="803406"/>
      </dsp:txXfrm>
    </dsp:sp>
    <dsp:sp modelId="{AE1C293C-A191-446B-A2C2-B4C044EFEC18}">
      <dsp:nvSpPr>
        <dsp:cNvPr id="0" name=""/>
        <dsp:cNvSpPr/>
      </dsp:nvSpPr>
      <dsp:spPr>
        <a:xfrm>
          <a:off x="0" y="2546513"/>
          <a:ext cx="7745505" cy="842325"/>
        </a:xfrm>
        <a:prstGeom prst="roundRect">
          <a:avLst/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Для учнів 4-го класу – 1 година 30 хвилин </a:t>
          </a:r>
          <a:endParaRPr lang="ru-RU" sz="3200" kern="1200" dirty="0"/>
        </a:p>
      </dsp:txBody>
      <dsp:txXfrm>
        <a:off x="41119" y="2587632"/>
        <a:ext cx="7663267" cy="760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8AA7D-8F52-4AC8-8898-B51E6BB3A3C7}">
      <dsp:nvSpPr>
        <dsp:cNvPr id="0" name=""/>
        <dsp:cNvSpPr/>
      </dsp:nvSpPr>
      <dsp:spPr>
        <a:xfrm>
          <a:off x="-18682" y="0"/>
          <a:ext cx="1291750" cy="1291750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F1103-12C8-462E-A3F6-6ED2EE50AD88}">
      <dsp:nvSpPr>
        <dsp:cNvPr id="0" name=""/>
        <dsp:cNvSpPr/>
      </dsp:nvSpPr>
      <dsp:spPr>
        <a:xfrm>
          <a:off x="589827" y="0"/>
          <a:ext cx="7185118" cy="1291750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Нагадування:</a:t>
          </a:r>
          <a:r>
            <a:rPr lang="uk-UA" sz="2400" kern="1200" dirty="0" smtClean="0"/>
            <a:t> </a:t>
          </a:r>
          <a:r>
            <a:rPr lang="uk-UA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домашнє завдання з одного предмета повинно складати 1\3 частину з того що зроблено на уроці, отже  його виконання складає 15 хвилин</a:t>
          </a:r>
          <a:endParaRPr lang="ru-RU" sz="2400" kern="1200" dirty="0"/>
        </a:p>
      </dsp:txBody>
      <dsp:txXfrm>
        <a:off x="589827" y="0"/>
        <a:ext cx="7185118" cy="1291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7D00B-EE2C-4869-A437-57529679E3D9}">
      <dsp:nvSpPr>
        <dsp:cNvPr id="0" name=""/>
        <dsp:cNvSpPr/>
      </dsp:nvSpPr>
      <dsp:spPr>
        <a:xfrm>
          <a:off x="2144563" y="0"/>
          <a:ext cx="3161970" cy="1446543"/>
        </a:xfrm>
        <a:prstGeom prst="ellipse">
          <a:avLst/>
        </a:prstGeom>
        <a:solidFill>
          <a:srgbClr val="FF000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B43501F-DA94-4CBB-AFB4-33E9564B0725}">
      <dsp:nvSpPr>
        <dsp:cNvPr id="0" name=""/>
        <dsp:cNvSpPr/>
      </dsp:nvSpPr>
      <dsp:spPr>
        <a:xfrm>
          <a:off x="2448273" y="300043"/>
          <a:ext cx="2822044" cy="63146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Розширити, закріпити та систематизувати знання дітей;</a:t>
          </a:r>
          <a:endParaRPr lang="ru-RU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sp:txBody>
      <dsp:txXfrm>
        <a:off x="2448273" y="300043"/>
        <a:ext cx="2822044" cy="631468"/>
      </dsp:txXfrm>
    </dsp:sp>
    <dsp:sp modelId="{DCA03E8A-40A8-4CB5-BFDF-C13603BD7A26}">
      <dsp:nvSpPr>
        <dsp:cNvPr id="0" name=""/>
        <dsp:cNvSpPr/>
      </dsp:nvSpPr>
      <dsp:spPr>
        <a:xfrm>
          <a:off x="4858797" y="386523"/>
          <a:ext cx="2886707" cy="1734564"/>
        </a:xfrm>
        <a:prstGeom prst="ellipse">
          <a:avLst/>
        </a:prstGeom>
        <a:solidFill>
          <a:srgbClr val="92D05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F7EF4B3-2D0D-451E-9CED-18487F3EF4D6}">
      <dsp:nvSpPr>
        <dsp:cNvPr id="0" name=""/>
        <dsp:cNvSpPr/>
      </dsp:nvSpPr>
      <dsp:spPr>
        <a:xfrm>
          <a:off x="5240906" y="541708"/>
          <a:ext cx="2108754" cy="16230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Вправляти учнів у застосуванні отриманих знань на практиці;</a:t>
          </a:r>
          <a:endParaRPr lang="ru-RU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sp:txBody>
      <dsp:txXfrm>
        <a:off x="5240906" y="541708"/>
        <a:ext cx="2108754" cy="1623011"/>
      </dsp:txXfrm>
    </dsp:sp>
    <dsp:sp modelId="{7CA69390-DB43-43B7-884F-1EE3292A5101}">
      <dsp:nvSpPr>
        <dsp:cNvPr id="0" name=""/>
        <dsp:cNvSpPr/>
      </dsp:nvSpPr>
      <dsp:spPr>
        <a:xfrm>
          <a:off x="3888428" y="1728190"/>
          <a:ext cx="2886692" cy="2153830"/>
        </a:xfrm>
        <a:prstGeom prst="ellipse">
          <a:avLst/>
        </a:prstGeom>
        <a:solidFill>
          <a:srgbClr val="FFFF0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86A00C5-502D-4AA5-8F66-56A85FF9AB22}">
      <dsp:nvSpPr>
        <dsp:cNvPr id="0" name=""/>
        <dsp:cNvSpPr/>
      </dsp:nvSpPr>
      <dsp:spPr>
        <a:xfrm>
          <a:off x="4536504" y="2088234"/>
          <a:ext cx="1536629" cy="16382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Навчити користуватися довідниками, словниками та іншою навчально-пізнавальною літературою;</a:t>
          </a:r>
          <a:endParaRPr lang="ru-RU" sz="15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sp:txBody>
      <dsp:txXfrm>
        <a:off x="4536504" y="2088234"/>
        <a:ext cx="1536629" cy="1638240"/>
      </dsp:txXfrm>
    </dsp:sp>
    <dsp:sp modelId="{10C88E09-56AD-4592-AA32-79AC061E673D}">
      <dsp:nvSpPr>
        <dsp:cNvPr id="0" name=""/>
        <dsp:cNvSpPr/>
      </dsp:nvSpPr>
      <dsp:spPr>
        <a:xfrm>
          <a:off x="1080124" y="1734569"/>
          <a:ext cx="2886692" cy="2297877"/>
        </a:xfrm>
        <a:prstGeom prst="ellipse">
          <a:avLst/>
        </a:prstGeom>
        <a:solidFill>
          <a:srgbClr val="0070C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FA03904-D414-40C1-9818-15C44BFBD4D7}">
      <dsp:nvSpPr>
        <dsp:cNvPr id="0" name=""/>
        <dsp:cNvSpPr/>
      </dsp:nvSpPr>
      <dsp:spPr>
        <a:xfrm>
          <a:off x="1440158" y="2088228"/>
          <a:ext cx="2193136" cy="1825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Розвивати вміння самостійно планувати свою діяльність та раціонально використовувати час;</a:t>
          </a:r>
          <a:endParaRPr lang="ru-RU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sp:txBody>
      <dsp:txXfrm>
        <a:off x="1440158" y="2088228"/>
        <a:ext cx="2193136" cy="1825256"/>
      </dsp:txXfrm>
    </dsp:sp>
    <dsp:sp modelId="{80FA2995-96F5-49E8-80F8-3261682132B1}">
      <dsp:nvSpPr>
        <dsp:cNvPr id="0" name=""/>
        <dsp:cNvSpPr/>
      </dsp:nvSpPr>
      <dsp:spPr>
        <a:xfrm>
          <a:off x="206723" y="458532"/>
          <a:ext cx="2297877" cy="1590546"/>
        </a:xfrm>
        <a:prstGeom prst="ellipse">
          <a:avLst/>
        </a:prstGeom>
        <a:solidFill>
          <a:srgbClr val="7030A0">
            <a:alpha val="50000"/>
          </a:srgb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219ACC3-D428-43A2-92F8-DE8F24EC12DC}">
      <dsp:nvSpPr>
        <dsp:cNvPr id="0" name=""/>
        <dsp:cNvSpPr/>
      </dsp:nvSpPr>
      <dsp:spPr>
        <a:xfrm>
          <a:off x="344363" y="386525"/>
          <a:ext cx="2054927" cy="171167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FF"/>
              </a:solidFill>
              <a:effectLst/>
            </a:rPr>
            <a:t>Виховувати позитивне ставлення до інтелектуальної праці.</a:t>
          </a:r>
          <a:endParaRPr lang="ru-RU" sz="18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solidFill>
              <a:srgbClr val="FF00FF"/>
            </a:solidFill>
            <a:effectLst/>
          </a:endParaRPr>
        </a:p>
      </dsp:txBody>
      <dsp:txXfrm>
        <a:off x="344363" y="386525"/>
        <a:ext cx="2054927" cy="17116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98B04-846F-4AB4-ABA9-34FE4CE345F1}">
      <dsp:nvSpPr>
        <dsp:cNvPr id="0" name=""/>
        <dsp:cNvSpPr/>
      </dsp:nvSpPr>
      <dsp:spPr>
        <a:xfrm>
          <a:off x="1253549" y="0"/>
          <a:ext cx="3877815" cy="3877815"/>
        </a:xfrm>
        <a:prstGeom prst="triangle">
          <a:avLst/>
        </a:prstGeom>
        <a:solidFill>
          <a:srgbClr val="7030A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A6AE5-8CA2-4827-8CFF-786F91D78ABF}">
      <dsp:nvSpPr>
        <dsp:cNvPr id="0" name=""/>
        <dsp:cNvSpPr/>
      </dsp:nvSpPr>
      <dsp:spPr>
        <a:xfrm>
          <a:off x="2253843" y="389864"/>
          <a:ext cx="4397806" cy="91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Організація робочого місця</a:t>
          </a:r>
          <a:endParaRPr lang="ru-RU" sz="2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298654" y="434675"/>
        <a:ext cx="4308184" cy="828329"/>
      </dsp:txXfrm>
    </dsp:sp>
    <dsp:sp modelId="{8D925AB1-B4D4-43BE-9253-361E58C11478}">
      <dsp:nvSpPr>
        <dsp:cNvPr id="0" name=""/>
        <dsp:cNvSpPr/>
      </dsp:nvSpPr>
      <dsp:spPr>
        <a:xfrm>
          <a:off x="2576629" y="1422559"/>
          <a:ext cx="3752235" cy="91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Підготовка необхідного приладдя</a:t>
          </a:r>
          <a:endParaRPr lang="ru-RU" sz="2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621440" y="1467370"/>
        <a:ext cx="3662613" cy="828329"/>
      </dsp:txXfrm>
    </dsp:sp>
    <dsp:sp modelId="{A8327D6D-8089-47D6-90BE-DAA1FA0413EA}">
      <dsp:nvSpPr>
        <dsp:cNvPr id="0" name=""/>
        <dsp:cNvSpPr/>
      </dsp:nvSpPr>
      <dsp:spPr>
        <a:xfrm>
          <a:off x="3016495" y="2476797"/>
          <a:ext cx="3032156" cy="91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Перевірка щоденників</a:t>
          </a:r>
          <a:endParaRPr lang="ru-RU" sz="2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3061306" y="2521608"/>
        <a:ext cx="2942534" cy="828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A1F93B7-062B-4047-B531-640A794D28CD}" type="datetimeFigureOut">
              <a:rPr lang="ru-RU" smtClean="0"/>
              <a:t>12.02.2014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0C56AC7-5A38-4550-AE45-740F4E9E2537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rPr>
              <a:t>Методичні рекомендації</a:t>
            </a:r>
            <a:endParaRPr lang="ru-RU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400" dist="12700" dir="14220000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2520280"/>
          </a:xfrm>
        </p:spPr>
        <p:txBody>
          <a:bodyPr>
            <a:norm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По проведенню самопідготовки з учнями початкових класів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029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 lnSpcReduction="1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Фронтальна робота по вивченій темі в школі (письмові предмети)</a:t>
            </a:r>
          </a:p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Визначення рівня засвоєння нового матеріалу з письмових предметів дітьми</a:t>
            </a:r>
          </a:p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Індивідуальна допомога слабо встигаючим дітям, одночасне виконання в чернетках завдань, аналогічних домашнім, сильнішим учням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435766"/>
          </a:xfrm>
          <a:solidFill>
            <a:schemeClr val="accent6">
              <a:lumMod val="50000"/>
            </a:schemeClr>
          </a:solidFill>
        </p:spPr>
        <p:txBody>
          <a:bodyPr>
            <a:prstTxWarp prst="textDeflate">
              <a:avLst/>
            </a:prstTxWarp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Організація самостійної роботи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98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Виконання письмових завдань дітьми в чистовики з перервами.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потребі допомога слабо встигаючим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Вчити перевіряти виконане завдання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Допомога учнів – консультантів слабо встигаючим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Додаткові завдання для сильніших ( бліц – контроль, тести, кросворди, цікаві завдання)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1507774"/>
          </a:xfrm>
          <a:solidFill>
            <a:srgbClr val="00B0F0"/>
          </a:solidFill>
        </p:spPr>
        <p:txBody>
          <a:bodyPr>
            <a:prstTxWarp prst="textInflate">
              <a:avLst/>
            </a:prstTxWarp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Самостійна робота дітей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325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Читання різними способами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Переказування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Відповіді на запитання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Переказ «ланцюжком»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Навчання ставити запитання за прочитаним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Вправляння в техніці читання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Заучування віршів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43576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prstTxWarp prst="textInflateTop">
              <a:avLst/>
            </a:prstTxWarp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Вивчення усних предметів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029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uk-UA" sz="28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Самоперевірка</a:t>
            </a:r>
          </a:p>
          <a:p>
            <a:pPr marL="0" indent="0">
              <a:buNone/>
            </a:pPr>
            <a:endParaRPr lang="uk-UA" sz="2800" b="1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Взаємоперевірка</a:t>
            </a:r>
          </a:p>
          <a:p>
            <a:pPr marL="0" indent="0">
              <a:buNone/>
            </a:pPr>
            <a:endParaRPr lang="uk-UA" sz="2800" b="1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Перевірка за ключем</a:t>
            </a:r>
          </a:p>
          <a:p>
            <a:pPr marL="0" indent="0">
              <a:buNone/>
            </a:pPr>
            <a:endParaRPr lang="uk-UA" sz="2800" b="1" dirty="0" smtClean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sz="2800" b="1" dirty="0" smtClean="0">
                <a:ln w="1905"/>
                <a:solidFill>
                  <a:srgbClr val="FF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Оцінка вихователя виконаних завдань</a:t>
            </a:r>
            <a:endParaRPr lang="ru-RU" sz="2800" b="1" dirty="0">
              <a:ln w="1905"/>
              <a:solidFill>
                <a:srgbClr val="FF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6699FF"/>
          </a:solidFill>
        </p:spPr>
        <p:txBody>
          <a:bodyPr>
            <a:prstTxWarp prst="textWave1">
              <a:avLst/>
            </a:prstTxWarp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5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Підведення підсумків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5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835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44624"/>
            <a:ext cx="7756263" cy="432048"/>
          </a:xfrm>
          <a:solidFill>
            <a:schemeClr val="accent6"/>
          </a:solidFill>
        </p:spPr>
        <p:txBody>
          <a:bodyPr/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Етапи самопідготовки: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8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05481"/>
              </p:ext>
            </p:extLst>
          </p:nvPr>
        </p:nvGraphicFramePr>
        <p:xfrm>
          <a:off x="699247" y="2248347"/>
          <a:ext cx="7745505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56263" cy="1054250"/>
          </a:xfrm>
          <a:solidFill>
            <a:srgbClr val="FF00FF"/>
          </a:solidFill>
        </p:spPr>
        <p:txBody>
          <a:bodyPr/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Завдання вихователя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94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46548120"/>
              </p:ext>
            </p:extLst>
          </p:nvPr>
        </p:nvGraphicFramePr>
        <p:xfrm>
          <a:off x="688490" y="260648"/>
          <a:ext cx="7756263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03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204864"/>
            <a:ext cx="7745505" cy="3993306"/>
          </a:xfrm>
          <a:solidFill>
            <a:srgbClr val="7030A0"/>
          </a:solidFill>
        </p:spPr>
        <p:txBody>
          <a:bodyPr>
            <a:prstTxWarp prst="textPlain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 обов'язкова навчальна робота учнів, під час якої 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вони самостійно розв'язують навчальні завдання в </a:t>
            </a: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строго відведений для цього час під керівництвом вихователя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prstTxWarp prst="textTriangle">
              <a:avLst/>
            </a:prstTxWarp>
          </a:bodyPr>
          <a:lstStyle/>
          <a:p>
            <a:r>
              <a:rPr lang="uk-UA" dirty="0" smtClean="0"/>
              <a:t>Самопідготовка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68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337133"/>
              </p:ext>
            </p:extLst>
          </p:nvPr>
        </p:nvGraphicFramePr>
        <p:xfrm>
          <a:off x="699247" y="2204865"/>
          <a:ext cx="7745505" cy="3921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prstTxWarp prst="textInflate">
              <a:avLst/>
            </a:prstTxWarp>
          </a:bodyPr>
          <a:lstStyle/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Тривалість самопідготовки залежить від віку дітей і має відповідати таким нормам: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122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>
            <a:prstTxWarp prst="textFadeRight">
              <a:avLst/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Рекомендації: для успішного розв'язання завдань а також для профілактики стомлюваності, зняття напруги необхідно після 25 хвилин роботи робити перерву </a:t>
            </a:r>
          </a:p>
          <a:p>
            <a:pPr marL="0" indent="0" algn="ctr">
              <a:buNone/>
            </a:pPr>
            <a:r>
              <a:rPr lang="uk-UA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5-10 хвилин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29104444"/>
              </p:ext>
            </p:extLst>
          </p:nvPr>
        </p:nvGraphicFramePr>
        <p:xfrm>
          <a:off x="688490" y="332656"/>
          <a:ext cx="7756263" cy="129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42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276327"/>
              </p:ext>
            </p:extLst>
          </p:nvPr>
        </p:nvGraphicFramePr>
        <p:xfrm>
          <a:off x="755576" y="2132856"/>
          <a:ext cx="7745505" cy="413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prstTxWarp prst="textFadeLeft">
              <a:avLst/>
            </a:prstTxWarp>
          </a:bodyPr>
          <a:lstStyle/>
          <a:p>
            <a:r>
              <a:rPr lang="uk-U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Завдання самопідготовки: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397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ертикальный свиток 6"/>
          <p:cNvSpPr/>
          <p:nvPr/>
        </p:nvSpPr>
        <p:spPr>
          <a:xfrm>
            <a:off x="107504" y="476672"/>
            <a:ext cx="9036496" cy="5832648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8490" y="1412776"/>
            <a:ext cx="7756263" cy="4464496"/>
          </a:xfrm>
        </p:spPr>
        <p:txBody>
          <a:bodyPr>
            <a:prstTxWarp prst="textFadeUp">
              <a:avLst>
                <a:gd name="adj" fmla="val 15297"/>
              </a:avLst>
            </a:prstTxWarp>
          </a:bodyPr>
          <a:lstStyle/>
          <a:p>
            <a:r>
              <a:rPr lang="uk-UA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Завдяки правильно організованій роботі під час самопідготовки, діти краще засвоюють навчальний матеріал, у них формуються такі важливі якості, як самостійність, дисциплінованість, акуратність, позитивне ставлення до колективної праці, а також розвиваються творчі здібності.</a:t>
            </a:r>
            <a:endParaRPr lang="ru-RU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73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4746"/>
              </p:ext>
            </p:extLst>
          </p:nvPr>
        </p:nvGraphicFramePr>
        <p:xfrm>
          <a:off x="539553" y="2248347"/>
          <a:ext cx="7905200" cy="387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512168"/>
          </a:xfrm>
          <a:solidFill>
            <a:srgbClr val="92D050"/>
          </a:solidFill>
        </p:spPr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Підготовча робота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8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270</TotalTime>
  <Words>381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Методичні рекомендації</vt:lpstr>
      <vt:lpstr>Завдання вихователя</vt:lpstr>
      <vt:lpstr>Презентация PowerPoint</vt:lpstr>
      <vt:lpstr>Самопідготовка</vt:lpstr>
      <vt:lpstr>Тривалість самопідготовки залежить від віку дітей і має відповідати таким нормам:</vt:lpstr>
      <vt:lpstr>Презентация PowerPoint</vt:lpstr>
      <vt:lpstr>Завдання самопідготовки:</vt:lpstr>
      <vt:lpstr>Завдяки правильно організованій роботі під час самопідготовки, діти краще засвоюють навчальний матеріал, у них формуються такі важливі якості, як самостійність, дисциплінованість, акуратність, позитивне ставлення до колективної праці, а також розвиваються творчі здібності.</vt:lpstr>
      <vt:lpstr>Підготовча робота</vt:lpstr>
      <vt:lpstr>Організація самостійної роботи</vt:lpstr>
      <vt:lpstr>Самостійна робота дітей</vt:lpstr>
      <vt:lpstr>Вивчення усних предметів</vt:lpstr>
      <vt:lpstr>Підведення підсумків</vt:lpstr>
      <vt:lpstr>Етапи самопідготовки: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Методичні рекомендації</dc:title>
  <dc:creator>User</dc:creator>
  <cp:lastModifiedBy>User</cp:lastModifiedBy>
  <cp:revision>31</cp:revision>
  <dcterms:created xsi:type="dcterms:W3CDTF">2013-12-15T16:43:32Z</dcterms:created>
  <dcterms:modified xsi:type="dcterms:W3CDTF">2014-02-12T00:12:05Z</dcterms:modified>
</cp:coreProperties>
</file>