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9" r:id="rId3"/>
    <p:sldId id="280" r:id="rId4"/>
    <p:sldId id="275" r:id="rId5"/>
    <p:sldId id="262" r:id="rId6"/>
    <p:sldId id="276" r:id="rId7"/>
    <p:sldId id="27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D34E3-E09E-44E5-910A-91FADE6DD6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A1341-6026-42B3-B813-0A96B4D592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8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3F926-8B19-4818-BE37-976FED7831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9C6B9-A635-4C11-8809-BE32EE19F9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9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7A691-8407-450C-82D3-B8235C475F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5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E3487-8FAC-49DF-8A08-1D5A90404E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7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B2AC7-3E85-4965-B261-B9842318B6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8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979F3-8F33-49C6-9398-D9509AA289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6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35E8C-F808-4BC7-8853-676593A470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1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AC971-7EA0-426A-92F2-A0D890D9D2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2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357E-313D-4A2F-8A4F-B4E994CFFD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6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5AF104-16D6-4A40-9561-F7E086E9D0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692696"/>
            <a:ext cx="7993062" cy="5400600"/>
          </a:xfrm>
        </p:spPr>
        <p:txBody>
          <a:bodyPr/>
          <a:lstStyle/>
          <a:p>
            <a:pPr marL="0" indent="0" algn="just">
              <a:buNone/>
              <a:tabLst>
                <a:tab pos="4211638" algn="l"/>
              </a:tabLst>
            </a:pPr>
            <a:endParaRPr lang="uk-UA" sz="1800" b="1" dirty="0"/>
          </a:p>
          <a:p>
            <a:pPr marL="0" indent="0" algn="just">
              <a:buNone/>
              <a:tabLst>
                <a:tab pos="4211638" algn="l"/>
              </a:tabLst>
            </a:pPr>
            <a:endParaRPr lang="uk-UA" sz="1800" b="1" dirty="0" smtClean="0"/>
          </a:p>
          <a:p>
            <a:pPr marL="0" indent="3411538" algn="just">
              <a:buNone/>
              <a:tabLst>
                <a:tab pos="4211638" algn="l"/>
              </a:tabLst>
            </a:pPr>
            <a:r>
              <a:rPr lang="uk-UA" sz="2000" b="1" dirty="0" smtClean="0">
                <a:latin typeface="Monotype Corsiva" pitchFamily="66" charset="0"/>
              </a:rPr>
              <a:t>Повір мені – щастя тільки там, </a:t>
            </a:r>
          </a:p>
          <a:p>
            <a:pPr marL="0" indent="3411538" algn="just">
              <a:buNone/>
            </a:pPr>
            <a:r>
              <a:rPr lang="uk-UA" sz="2000" b="1" dirty="0" smtClean="0">
                <a:latin typeface="Monotype Corsiva" pitchFamily="66" charset="0"/>
              </a:rPr>
              <a:t>де люблять нас, де вірять нам!</a:t>
            </a:r>
            <a:endParaRPr lang="uk-UA" sz="20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uk-UA" sz="1600" i="1" dirty="0" smtClean="0"/>
              <a:t>                                                      			</a:t>
            </a:r>
            <a:r>
              <a:rPr lang="uk-UA" sz="1600" dirty="0" smtClean="0"/>
              <a:t>М. Лермонтов</a:t>
            </a:r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endParaRPr lang="uk-UA" sz="1600" i="1" dirty="0"/>
          </a:p>
          <a:p>
            <a:r>
              <a:rPr lang="uk-UA" sz="1600" b="1" dirty="0" smtClean="0"/>
              <a:t>Соціалізація </a:t>
            </a:r>
            <a:r>
              <a:rPr lang="uk-UA" sz="1600" dirty="0" smtClean="0"/>
              <a:t>- це процес розвитку людини у взаємодії зі світом, що її оточує, а також саморозвиток і самореалізація в тому соціальному середовищі, до якого людина належить</a:t>
            </a:r>
          </a:p>
          <a:p>
            <a:endParaRPr lang="uk-UA" sz="1600" dirty="0" smtClean="0"/>
          </a:p>
          <a:p>
            <a:pPr algn="just"/>
            <a:r>
              <a:rPr lang="uk-UA" sz="1600" dirty="0" smtClean="0"/>
              <a:t>Колектив Чинадіївського дитячого будинку керується основними критеріями у роботі з  дітьми,  позбавлених батьківської опіки: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1600" b="1" dirty="0" smtClean="0"/>
              <a:t>у</a:t>
            </a:r>
            <a:r>
              <a:rPr lang="ru-RU" sz="1600" b="1" dirty="0" err="1" smtClean="0"/>
              <a:t>мови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проживання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дітей</a:t>
            </a:r>
            <a:r>
              <a:rPr lang="ru-RU" sz="1600" b="1" dirty="0" smtClean="0"/>
              <a:t> максимально </a:t>
            </a:r>
            <a:r>
              <a:rPr lang="ru-RU" sz="1600" b="1" dirty="0" err="1" smtClean="0"/>
              <a:t>наблизити</a:t>
            </a:r>
            <a:r>
              <a:rPr lang="ru-RU" sz="1600" b="1" dirty="0" smtClean="0"/>
              <a:t> до </a:t>
            </a:r>
            <a:r>
              <a:rPr lang="ru-RU" sz="1600" b="1" dirty="0" err="1" smtClean="0"/>
              <a:t>домашніх</a:t>
            </a:r>
            <a:r>
              <a:rPr lang="ru-RU" sz="1600" b="1" dirty="0" smtClean="0"/>
              <a:t>, </a:t>
            </a:r>
            <a:endParaRPr lang="uk-UA" sz="1600" dirty="0" smtClean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1600" b="1" dirty="0" err="1" smtClean="0"/>
              <a:t>відносини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між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дітьми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працівниками</a:t>
            </a:r>
            <a:r>
              <a:rPr lang="ru-RU" sz="1600" b="1" dirty="0" smtClean="0"/>
              <a:t> максимально </a:t>
            </a:r>
            <a:r>
              <a:rPr lang="ru-RU" sz="1600" b="1" dirty="0" err="1" smtClean="0"/>
              <a:t>наблизити</a:t>
            </a:r>
            <a:r>
              <a:rPr lang="ru-RU" sz="1600" b="1" dirty="0" smtClean="0"/>
              <a:t>  до </a:t>
            </a:r>
            <a:r>
              <a:rPr lang="ru-RU" sz="1600" b="1" dirty="0" err="1" smtClean="0"/>
              <a:t>родинних</a:t>
            </a:r>
            <a:r>
              <a:rPr lang="ru-RU" sz="1600" dirty="0" smtClean="0"/>
              <a:t>.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825885" cy="2581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8"/>
    </mc:Choice>
    <mc:Fallback xmlns="">
      <p:transition spd="slow" advTm="85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 СОЦІАЛІЗАЦІЯ ЧЕРЕЗ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/>
          <a:lstStyle/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algn="just"/>
            <a:r>
              <a:rPr lang="uk-UA" sz="1700" dirty="0" smtClean="0"/>
              <a:t>Умови для достойного проживання, наближені до домашніх</a:t>
            </a:r>
          </a:p>
          <a:p>
            <a:pPr marL="0" indent="0" algn="just">
              <a:buNone/>
            </a:pPr>
            <a:endParaRPr lang="uk-UA" sz="1700" dirty="0" smtClean="0"/>
          </a:p>
          <a:p>
            <a:pPr>
              <a:buFont typeface="Arial" pitchFamily="34" charset="0"/>
              <a:buChar char="•"/>
            </a:pPr>
            <a:r>
              <a:rPr lang="uk-UA" sz="1700" dirty="0" smtClean="0"/>
              <a:t>Умови для розвитку творчих здібностей (образотворчих, академічних, фізкультурно-оздоровчих, музичних тощо)</a:t>
            </a:r>
          </a:p>
          <a:p>
            <a:pPr marL="0" indent="0" algn="just">
              <a:buNone/>
            </a:pPr>
            <a:endParaRPr lang="uk-UA" sz="1700" dirty="0" smtClean="0"/>
          </a:p>
          <a:p>
            <a:pPr algn="just">
              <a:buFont typeface="Arial" pitchFamily="34" charset="0"/>
              <a:buChar char="•"/>
            </a:pPr>
            <a:r>
              <a:rPr lang="uk-UA" sz="1700" dirty="0" smtClean="0"/>
              <a:t>Умови для формування навичок та умінь самообслуговування та праці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sz="1600" dirty="0" smtClean="0"/>
          </a:p>
          <a:p>
            <a:pPr algn="just">
              <a:buFont typeface="Arial" pitchFamily="34" charset="0"/>
              <a:buChar char="•"/>
            </a:pPr>
            <a:r>
              <a:rPr lang="uk-UA" sz="1600" dirty="0" smtClean="0"/>
              <a:t>Проживання братів-сестер разом, стосунки між рідними людьми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dirty="0" smtClean="0"/>
              <a:t>Вихователі та помічники вихователів у стосунках з дітьми, наближених до родинних (терпеливий та люблячий дорослий)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dirty="0" smtClean="0"/>
              <a:t>Стосунки з однолітками та вчителями місцевої ЗОШ та позашкільних закладів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dirty="0" smtClean="0"/>
              <a:t>Відкритість до спілкування з усіма бажаючими різних верств та віку на рівні здобуття комунікативного досвіду, а не лише отримання подарунків</a:t>
            </a:r>
            <a:endParaRPr lang="ru-RU" sz="16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611560" y="994195"/>
            <a:ext cx="3312368" cy="158417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Створення матеріальних умов  та відповідного середовища </a:t>
            </a:r>
            <a:endParaRPr lang="ru-RU" b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076056" y="1016255"/>
            <a:ext cx="2952328" cy="1548649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Відносини та стосунки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71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3"/>
    </mc:Choice>
    <mc:Fallback xmlns="">
      <p:transition spd="slow" advTm="87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sz="2800" i="1" dirty="0" smtClean="0"/>
              <a:t>						             </a:t>
            </a:r>
            <a:r>
              <a:rPr lang="uk-UA" sz="1600" i="1" dirty="0" smtClean="0"/>
              <a:t>Продовження</a:t>
            </a:r>
            <a:endParaRPr lang="ru-RU" sz="1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just">
              <a:buNone/>
            </a:pPr>
            <a:endParaRPr lang="uk-UA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Робота спеціальних клубів «Кухарочка»,  «Ділові папери», «</a:t>
            </a:r>
            <a:r>
              <a:rPr lang="uk-UA" sz="1800" dirty="0" err="1" smtClean="0"/>
              <a:t>Правозахист</a:t>
            </a:r>
            <a:r>
              <a:rPr lang="uk-UA" sz="1800" dirty="0" smtClean="0"/>
              <a:t>» тощо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Активна робота різних гуртків та занять за інтересами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Профорієнтаційна робота 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Організація самоврядування дітей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Зустрічі, поїздки, екскурсії, походи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Робота клубу «Вихідного дня», організація дозвілля та пропагування здорового способу життя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Участь у конкурсах, змаганнях, фестивалях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Духовне виховання 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2843808" y="908720"/>
            <a:ext cx="3384376" cy="144016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Виховна робота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7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8"/>
    </mc:Choice>
    <mc:Fallback xmlns="">
      <p:transition spd="slow" advTm="671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ПРАКТИЧНІ КРОКИ СОЦІАЛІЗАЦІЇ ДІТЕЙ В ЧИНАДІЇВСЬКОМУ ДИТЯЧОМУ БУДИНКУ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	</a:t>
            </a:r>
            <a:r>
              <a:rPr lang="ru-RU" sz="1600" b="1" dirty="0" err="1" smtClean="0"/>
              <a:t>Крок</a:t>
            </a:r>
            <a:r>
              <a:rPr lang="ru-RU" sz="1600" b="1" dirty="0" smtClean="0"/>
              <a:t> </a:t>
            </a:r>
            <a:r>
              <a:rPr lang="ru-RU" sz="1600" b="1" dirty="0"/>
              <a:t>1:</a:t>
            </a:r>
            <a:r>
              <a:rPr lang="ru-RU" sz="1600" dirty="0"/>
              <a:t> </a:t>
            </a:r>
            <a:r>
              <a:rPr lang="ru-RU" sz="1600" b="1" u="sng" dirty="0"/>
              <a:t>Дитячий </a:t>
            </a:r>
            <a:r>
              <a:rPr lang="ru-RU" sz="1600" b="1" u="sng" dirty="0" err="1"/>
              <a:t>будинок</a:t>
            </a:r>
            <a:r>
              <a:rPr lang="ru-RU" sz="1600" b="1" u="sng" dirty="0"/>
              <a:t>  </a:t>
            </a:r>
            <a:r>
              <a:rPr lang="ru-RU" sz="1600" b="1" u="sng" dirty="0" smtClean="0"/>
              <a:t>як родина. </a:t>
            </a:r>
          </a:p>
          <a:p>
            <a:pPr marL="0" indent="0">
              <a:buNone/>
            </a:pPr>
            <a:r>
              <a:rPr lang="ru-RU" sz="1600" dirty="0" err="1" smtClean="0"/>
              <a:t>Діти</a:t>
            </a:r>
            <a:r>
              <a:rPr lang="uk-UA" sz="1600" dirty="0" smtClean="0"/>
              <a:t> </a:t>
            </a:r>
            <a:r>
              <a:rPr lang="uk-UA" sz="1600" dirty="0"/>
              <a:t>-</a:t>
            </a:r>
            <a:r>
              <a:rPr lang="ru-RU" sz="1600" dirty="0"/>
              <a:t> </a:t>
            </a:r>
            <a:r>
              <a:rPr lang="ru-RU" sz="1600" dirty="0" err="1"/>
              <a:t>родичі</a:t>
            </a:r>
            <a:r>
              <a:rPr lang="ru-RU" sz="1600" dirty="0"/>
              <a:t> не </a:t>
            </a:r>
            <a:r>
              <a:rPr lang="ru-RU" sz="1600" dirty="0" err="1"/>
              <a:t>розлучаються</a:t>
            </a:r>
            <a:r>
              <a:rPr lang="ru-RU" sz="1600" dirty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собою. </a:t>
            </a:r>
            <a:r>
              <a:rPr lang="ru-RU" sz="1600" dirty="0" err="1" smtClean="0"/>
              <a:t>Брати</a:t>
            </a:r>
            <a:r>
              <a:rPr lang="uk-UA" sz="1600" dirty="0" smtClean="0"/>
              <a:t> </a:t>
            </a:r>
            <a:r>
              <a:rPr lang="uk-UA" sz="1600" dirty="0"/>
              <a:t>і</a:t>
            </a:r>
            <a:r>
              <a:rPr lang="ru-RU" sz="1600" dirty="0"/>
              <a:t> </a:t>
            </a:r>
            <a:r>
              <a:rPr lang="ru-RU" sz="1600" dirty="0" err="1"/>
              <a:t>сестри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живуть</a:t>
            </a:r>
            <a:r>
              <a:rPr lang="ru-RU" sz="1600" dirty="0" smtClean="0"/>
              <a:t> разом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	</a:t>
            </a:r>
            <a:r>
              <a:rPr lang="ru-RU" sz="1600" b="1" dirty="0" err="1" smtClean="0"/>
              <a:t>Крок</a:t>
            </a:r>
            <a:r>
              <a:rPr lang="ru-RU" sz="1600" b="1" dirty="0" smtClean="0"/>
              <a:t> </a:t>
            </a:r>
            <a:r>
              <a:rPr lang="ru-RU" sz="1600" b="1" dirty="0"/>
              <a:t>2: </a:t>
            </a:r>
            <a:r>
              <a:rPr lang="ru-RU" sz="1600" b="1" u="sng" dirty="0"/>
              <a:t>Дитячий </a:t>
            </a:r>
            <a:r>
              <a:rPr lang="ru-RU" sz="1600" b="1" u="sng" dirty="0" err="1"/>
              <a:t>будинок</a:t>
            </a:r>
            <a:r>
              <a:rPr lang="ru-RU" sz="1600" b="1" u="sng" dirty="0"/>
              <a:t> – </a:t>
            </a:r>
            <a:r>
              <a:rPr lang="ru-RU" sz="1600" b="1" u="sng" dirty="0" err="1"/>
              <a:t>рідний</a:t>
            </a:r>
            <a:r>
              <a:rPr lang="ru-RU" sz="1600" b="1" u="sng" dirty="0"/>
              <a:t> </a:t>
            </a:r>
            <a:r>
              <a:rPr lang="ru-RU" sz="1600" b="1" u="sng" dirty="0" err="1"/>
              <a:t>дім</a:t>
            </a:r>
            <a:r>
              <a:rPr lang="ru-RU" sz="1600" b="1" u="sng" dirty="0"/>
              <a:t> </a:t>
            </a:r>
          </a:p>
          <a:p>
            <a:pPr marL="0" indent="0">
              <a:buNone/>
            </a:pPr>
            <a:endParaRPr lang="ru-RU" sz="1600" b="1" u="sng" dirty="0" smtClean="0"/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</a:t>
            </a:r>
            <a:r>
              <a:rPr lang="ru-RU" sz="1600" b="1" dirty="0" err="1" smtClean="0"/>
              <a:t>Крок</a:t>
            </a:r>
            <a:r>
              <a:rPr lang="ru-RU" sz="1600" b="1" dirty="0" smtClean="0"/>
              <a:t> </a:t>
            </a:r>
            <a:r>
              <a:rPr lang="ru-RU" sz="1600" b="1" dirty="0"/>
              <a:t>3: </a:t>
            </a:r>
            <a:r>
              <a:rPr lang="ru-RU" sz="1600" b="1" u="sng" dirty="0"/>
              <a:t>І </a:t>
            </a:r>
            <a:r>
              <a:rPr lang="ru-RU" sz="1600" b="1" u="sng" dirty="0" err="1"/>
              <a:t>теж</a:t>
            </a:r>
            <a:r>
              <a:rPr lang="ru-RU" sz="1600" b="1" u="sng" dirty="0"/>
              <a:t> </a:t>
            </a:r>
            <a:r>
              <a:rPr lang="ru-RU" sz="1600" b="1" u="sng" dirty="0" err="1"/>
              <a:t>дуже</a:t>
            </a:r>
            <a:r>
              <a:rPr lang="ru-RU" sz="1600" b="1" u="sng" dirty="0"/>
              <a:t> </a:t>
            </a:r>
            <a:r>
              <a:rPr lang="ru-RU" sz="1600" b="1" u="sng" dirty="0" err="1" smtClean="0"/>
              <a:t>важливий</a:t>
            </a:r>
            <a:r>
              <a:rPr lang="ru-RU" sz="1600" b="1" u="sng" dirty="0" smtClean="0"/>
              <a:t>. </a:t>
            </a:r>
            <a:r>
              <a:rPr lang="ru-RU" sz="1600" b="1" u="sng" dirty="0" err="1" smtClean="0"/>
              <a:t>Діти</a:t>
            </a:r>
            <a:r>
              <a:rPr lang="ru-RU" sz="1600" b="1" u="sng" dirty="0" smtClean="0"/>
              <a:t> </a:t>
            </a:r>
            <a:r>
              <a:rPr lang="ru-RU" sz="1600" b="1" u="sng" dirty="0" err="1" smtClean="0"/>
              <a:t>живуть</a:t>
            </a:r>
            <a:r>
              <a:rPr lang="ru-RU" sz="1600" b="1" u="sng" dirty="0" smtClean="0"/>
              <a:t> у </a:t>
            </a:r>
            <a:r>
              <a:rPr lang="ru-RU" sz="1600" b="1" u="sng" dirty="0" err="1" smtClean="0"/>
              <a:t>дитячому</a:t>
            </a:r>
            <a:r>
              <a:rPr lang="ru-RU" sz="1600" b="1" u="sng" dirty="0" smtClean="0"/>
              <a:t>  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 </a:t>
            </a:r>
            <a:r>
              <a:rPr lang="ru-RU" sz="1600" b="1" u="sng" dirty="0" err="1" smtClean="0"/>
              <a:t>будинку</a:t>
            </a:r>
            <a:r>
              <a:rPr lang="ru-RU" sz="1600" b="1" u="sng" dirty="0" smtClean="0"/>
              <a:t>, а </a:t>
            </a:r>
            <a:r>
              <a:rPr lang="ru-RU" sz="1600" b="1" u="sng" dirty="0" err="1" smtClean="0"/>
              <a:t>навчаються</a:t>
            </a:r>
            <a:r>
              <a:rPr lang="ru-RU" sz="1600" b="1" u="sng" dirty="0" smtClean="0"/>
              <a:t> 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 </a:t>
            </a:r>
            <a:r>
              <a:rPr lang="ru-RU" sz="1600" b="1" u="sng" dirty="0" smtClean="0"/>
              <a:t>у </a:t>
            </a:r>
            <a:r>
              <a:rPr lang="ru-RU" sz="1600" b="1" u="sng" dirty="0" err="1" smtClean="0"/>
              <a:t>місцевій</a:t>
            </a:r>
            <a:r>
              <a:rPr lang="ru-RU" sz="1600" b="1" u="sng" dirty="0" smtClean="0"/>
              <a:t> ЗОШ</a:t>
            </a:r>
          </a:p>
          <a:p>
            <a:pPr marL="3657600" lvl="8" indent="0">
              <a:buNone/>
            </a:pPr>
            <a:endParaRPr lang="ru-RU" sz="1600" b="1" u="sng" dirty="0"/>
          </a:p>
          <a:p>
            <a:pPr lvl="8"/>
            <a:endParaRPr lang="ru-RU" sz="400" b="1" u="sng" dirty="0" smtClean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endParaRPr lang="ru-RU" sz="1600" b="1" u="sng" dirty="0"/>
          </a:p>
          <a:p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4" name="Рисунок 3" descr="F:\1 ПРЕЗЕНТАЦІЯ СЕМІНАР\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28803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1 ПРЕЗЕНТАЦІЯ СЕМІНАР\H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2736304" cy="200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РІЗНЕ\ФОТО 1\фото\Школа\SDC1020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4221088"/>
            <a:ext cx="3060340" cy="200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1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9"/>
    </mc:Choice>
    <mc:Fallback xmlns="">
      <p:transition spd="slow" advTm="84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РІЗНЕ\ФОТО 1\Музична школа\IMG_0034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1408"/>
            <a:ext cx="302433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3508"/>
          </a:xfrm>
        </p:spPr>
        <p:txBody>
          <a:bodyPr/>
          <a:lstStyle/>
          <a:p>
            <a:pPr marL="2743200" lvl="6" indent="0">
              <a:buNone/>
            </a:pPr>
            <a:endParaRPr lang="ru-RU" sz="1600" b="1" u="sng" dirty="0" smtClean="0"/>
          </a:p>
          <a:p>
            <a:pPr marL="2743200" lvl="6" indent="0">
              <a:buNone/>
            </a:pPr>
            <a:endParaRPr lang="ru-RU" sz="1600" b="1" u="sng" dirty="0" smtClean="0"/>
          </a:p>
          <a:p>
            <a:pPr marL="2743200" lvl="6" indent="0">
              <a:buNone/>
            </a:pPr>
            <a:r>
              <a:rPr lang="ru-RU" sz="1600" b="1" dirty="0" smtClean="0"/>
              <a:t>         К</a:t>
            </a:r>
            <a:r>
              <a:rPr lang="uk-UA" sz="1600" b="1" dirty="0" err="1" smtClean="0"/>
              <a:t>рок</a:t>
            </a:r>
            <a:r>
              <a:rPr lang="uk-UA" sz="1600" b="1" dirty="0" smtClean="0"/>
              <a:t> 4: </a:t>
            </a:r>
            <a:r>
              <a:rPr lang="uk-UA" sz="1600" b="1" u="sng" dirty="0" smtClean="0"/>
              <a:t>Діти дитячого будинку </a:t>
            </a:r>
          </a:p>
          <a:p>
            <a:pPr marL="2743200" lvl="6" indent="0">
              <a:buNone/>
            </a:pPr>
            <a:r>
              <a:rPr lang="uk-UA" sz="1600" b="1" dirty="0" smtClean="0"/>
              <a:t>         </a:t>
            </a:r>
            <a:r>
              <a:rPr lang="uk-UA" sz="1600" b="1" u="sng" dirty="0" smtClean="0"/>
              <a:t>здобувають   позашкільну освіту </a:t>
            </a:r>
          </a:p>
          <a:p>
            <a:pPr marL="2743200" lvl="6" indent="0">
              <a:buNone/>
            </a:pPr>
            <a:r>
              <a:rPr lang="uk-UA" sz="1600" b="1" u="sng" dirty="0" smtClean="0"/>
              <a:t> </a:t>
            </a:r>
            <a:r>
              <a:rPr lang="uk-UA" sz="1600" b="1" dirty="0" smtClean="0"/>
              <a:t>        </a:t>
            </a:r>
            <a:r>
              <a:rPr lang="uk-UA" sz="1600" b="1" u="sng" dirty="0" smtClean="0"/>
              <a:t>в Чинадіївській школі мистецтв  </a:t>
            </a:r>
          </a:p>
          <a:p>
            <a:pPr lvl="6"/>
            <a:endParaRPr lang="uk-UA" sz="1600" b="1" u="sng" dirty="0" smtClean="0"/>
          </a:p>
          <a:p>
            <a:pPr lvl="6"/>
            <a:endParaRPr lang="uk-UA" sz="1600" b="1" u="sng" dirty="0" smtClean="0"/>
          </a:p>
          <a:p>
            <a:pPr marL="0" indent="0">
              <a:buNone/>
            </a:pPr>
            <a:r>
              <a:rPr lang="uk-UA" sz="1600" b="1" dirty="0" smtClean="0"/>
              <a:t>	</a:t>
            </a:r>
          </a:p>
          <a:p>
            <a:pPr marL="0" indent="0">
              <a:buNone/>
            </a:pPr>
            <a:r>
              <a:rPr lang="ru-RU" sz="1800" b="1" dirty="0" err="1" smtClean="0"/>
              <a:t>Крок</a:t>
            </a:r>
            <a:r>
              <a:rPr lang="ru-RU" sz="1800" b="1" dirty="0" smtClean="0"/>
              <a:t> 5: </a:t>
            </a:r>
            <a:r>
              <a:rPr lang="ru-RU" sz="1600" b="1" u="sng" dirty="0" err="1" smtClean="0"/>
              <a:t>Готувати</a:t>
            </a:r>
            <a:r>
              <a:rPr lang="ru-RU" sz="1600" b="1" u="sng" dirty="0" smtClean="0"/>
              <a:t> </a:t>
            </a:r>
            <a:r>
              <a:rPr lang="ru-RU" sz="1600" b="1" u="sng" dirty="0" err="1" smtClean="0"/>
              <a:t>дитину</a:t>
            </a:r>
            <a:r>
              <a:rPr lang="ru-RU" sz="1600" b="1" u="sng" dirty="0" smtClean="0"/>
              <a:t> бути </a:t>
            </a:r>
            <a:r>
              <a:rPr lang="ru-RU" sz="1600" b="1" u="sng" dirty="0" err="1" smtClean="0"/>
              <a:t>самостійною</a:t>
            </a:r>
            <a:endParaRPr lang="ru-RU" sz="1600" b="1" u="sng" dirty="0" smtClean="0"/>
          </a:p>
          <a:p>
            <a:pPr marL="0" indent="0">
              <a:buNone/>
            </a:pPr>
            <a:r>
              <a:rPr lang="ru-RU" sz="1600" b="1" u="sng" dirty="0" smtClean="0"/>
              <a:t> </a:t>
            </a:r>
            <a:r>
              <a:rPr lang="ru-RU" sz="1600" b="1" u="sng" dirty="0" err="1" smtClean="0"/>
              <a:t>допомагає</a:t>
            </a:r>
            <a:r>
              <a:rPr lang="ru-RU" sz="1600" b="1" u="sng" dirty="0" smtClean="0"/>
              <a:t>  мудро </a:t>
            </a:r>
            <a:r>
              <a:rPr lang="ru-RU" sz="1600" b="1" u="sng" dirty="0" err="1" smtClean="0"/>
              <a:t>організована</a:t>
            </a:r>
            <a:r>
              <a:rPr lang="ru-RU" sz="1600" b="1" u="sng" dirty="0" smtClean="0"/>
              <a:t> робота </a:t>
            </a:r>
          </a:p>
          <a:p>
            <a:pPr marL="0" indent="0">
              <a:buNone/>
            </a:pPr>
            <a:r>
              <a:rPr lang="ru-RU" sz="1600" b="1" u="sng" dirty="0" smtClean="0"/>
              <a:t>«</a:t>
            </a:r>
            <a:r>
              <a:rPr lang="ru-RU" sz="1600" b="1" u="sng" dirty="0" err="1" smtClean="0"/>
              <a:t>Кухарочки</a:t>
            </a:r>
            <a:r>
              <a:rPr lang="ru-RU" sz="1600" b="1" u="sng" dirty="0" smtClean="0"/>
              <a:t>»</a:t>
            </a:r>
          </a:p>
          <a:p>
            <a:pPr marL="0" indent="0">
              <a:buNone/>
            </a:pPr>
            <a:endParaRPr lang="ru-RU" sz="1600" b="1" u="sng" dirty="0"/>
          </a:p>
          <a:p>
            <a:pPr marL="0" indent="0">
              <a:buNone/>
            </a:pPr>
            <a:endParaRPr lang="ru-RU" sz="1600" b="1" u="sng" dirty="0" smtClean="0"/>
          </a:p>
          <a:p>
            <a:pPr marL="0" indent="0">
              <a:buNone/>
            </a:pPr>
            <a:r>
              <a:rPr lang="ru-RU" sz="1600" b="1" dirty="0" smtClean="0"/>
              <a:t>			</a:t>
            </a:r>
            <a:r>
              <a:rPr lang="ru-RU" sz="1600" b="1" dirty="0" err="1" smtClean="0"/>
              <a:t>Крок</a:t>
            </a:r>
            <a:r>
              <a:rPr lang="ru-RU" sz="1600" b="1" dirty="0" smtClean="0"/>
              <a:t> 6</a:t>
            </a:r>
            <a:r>
              <a:rPr lang="ru-RU" sz="1600" b="1" u="sng" dirty="0" smtClean="0"/>
              <a:t>: Дитячий </a:t>
            </a:r>
            <a:r>
              <a:rPr lang="ru-RU" sz="1600" b="1" u="sng" dirty="0" err="1" smtClean="0"/>
              <a:t>будинок</a:t>
            </a:r>
            <a:r>
              <a:rPr lang="ru-RU" sz="1600" b="1" u="sng" dirty="0" smtClean="0"/>
              <a:t> </a:t>
            </a:r>
            <a:r>
              <a:rPr lang="ru-RU" sz="1600" b="1" u="sng" dirty="0" err="1" smtClean="0"/>
              <a:t>відкри</a:t>
            </a:r>
            <a:r>
              <a:rPr lang="uk-UA" sz="1600" b="1" u="sng" dirty="0" err="1" smtClean="0"/>
              <a:t>тий</a:t>
            </a:r>
            <a:r>
              <a:rPr lang="ru-RU" sz="1600" b="1" u="sng" dirty="0" smtClean="0"/>
              <a:t> </a:t>
            </a:r>
          </a:p>
          <a:p>
            <a:pPr marL="0" indent="0">
              <a:buNone/>
            </a:pPr>
            <a:r>
              <a:rPr lang="ru-RU" sz="1600" b="1" dirty="0" smtClean="0"/>
              <a:t>		           </a:t>
            </a:r>
            <a:r>
              <a:rPr lang="ru-RU" sz="1600" b="1" u="sng" dirty="0" smtClean="0"/>
              <a:t>для </a:t>
            </a:r>
            <a:r>
              <a:rPr lang="ru-RU" sz="1600" b="1" u="sng" dirty="0" err="1" smtClean="0"/>
              <a:t>всіх</a:t>
            </a:r>
            <a:r>
              <a:rPr lang="uk-UA" sz="1600" b="1" u="sng" dirty="0" smtClean="0"/>
              <a:t>, </a:t>
            </a:r>
            <a:r>
              <a:rPr lang="ru-RU" sz="1600" b="1" u="sng" dirty="0" err="1" smtClean="0"/>
              <a:t>бажаючих</a:t>
            </a:r>
            <a:r>
              <a:rPr lang="ru-RU" sz="1600" b="1" u="sng" dirty="0" smtClean="0"/>
              <a:t> </a:t>
            </a:r>
            <a:r>
              <a:rPr lang="ru-RU" sz="1600" b="1" u="sng" dirty="0" err="1" smtClean="0"/>
              <a:t>спілкуватись</a:t>
            </a:r>
            <a:r>
              <a:rPr lang="ru-RU" sz="1600" b="1" u="sng" dirty="0" smtClean="0"/>
              <a:t> з </a:t>
            </a:r>
            <a:r>
              <a:rPr lang="ru-RU" sz="1600" b="1" u="sng" dirty="0" err="1" smtClean="0"/>
              <a:t>дітьми</a:t>
            </a:r>
            <a:endParaRPr lang="ru-RU" sz="1600" b="1" u="sng" dirty="0" smtClean="0"/>
          </a:p>
          <a:p>
            <a:pPr marL="0" indent="0">
              <a:buNone/>
            </a:pPr>
            <a:endParaRPr lang="ru-RU" sz="1600" b="1" u="sng" dirty="0" smtClean="0"/>
          </a:p>
          <a:p>
            <a:endParaRPr lang="ru-RU" sz="1800" b="1" u="sng" dirty="0" smtClean="0"/>
          </a:p>
          <a:p>
            <a:pPr lvl="6"/>
            <a:endParaRPr lang="uk-UA" sz="1600" dirty="0" smtClean="0"/>
          </a:p>
          <a:p>
            <a:pPr marL="0" indent="0">
              <a:buNone/>
            </a:pPr>
            <a:r>
              <a:rPr lang="ru-RU" b="1" u="sng" dirty="0" smtClean="0"/>
              <a:t> </a:t>
            </a:r>
            <a:endParaRPr lang="uk-UA" dirty="0"/>
          </a:p>
        </p:txBody>
      </p:sp>
      <p:pic>
        <p:nvPicPr>
          <p:cNvPr id="7" name="Рисунок 6" descr="D:\РІЗНЕ\ФОТО 1\фото\Музична школа\Зображення145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84" y="586722"/>
            <a:ext cx="1633938" cy="1841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РІЗНЕ\ФОТО 1\фото\кухарочка\SDC1188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51" y="2601789"/>
            <a:ext cx="2196244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:\РІЗНЕ\ФОТО 1\фото\кухарочка\SDC1187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54" y="2685192"/>
            <a:ext cx="1512168" cy="1545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:\РІЗНЕ\ФОТО 1\фото\Нашізусьтрічі\PICT206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1949"/>
            <a:ext cx="219182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:\РІЗНЕ\ФОТО 1\фото\Нашізусьтрічі\P205001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20392"/>
            <a:ext cx="2304256" cy="1630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1"/>
    </mc:Choice>
    <mc:Fallback xmlns="">
      <p:transition spd="slow" advTm="80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79512" y="332656"/>
            <a:ext cx="8507288" cy="62646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/>
              <a:t>                                                  </a:t>
            </a:r>
            <a:r>
              <a:rPr lang="ru-RU" sz="1700" b="1" dirty="0" err="1" smtClean="0"/>
              <a:t>Крок</a:t>
            </a:r>
            <a:r>
              <a:rPr lang="ru-RU" sz="1700" b="1" dirty="0" smtClean="0"/>
              <a:t> 7: </a:t>
            </a:r>
            <a:r>
              <a:rPr lang="ru-RU" sz="1700" b="1" u="sng" dirty="0" smtClean="0"/>
              <a:t>Ми </a:t>
            </a:r>
            <a:r>
              <a:rPr lang="ru-RU" sz="1700" b="1" u="sng" dirty="0" err="1" smtClean="0"/>
              <a:t>дуже</a:t>
            </a:r>
            <a:r>
              <a:rPr lang="ru-RU" sz="1700" b="1" u="sng" dirty="0" smtClean="0"/>
              <a:t> любимо </a:t>
            </a:r>
            <a:r>
              <a:rPr lang="ru-RU" sz="1700" b="1" u="sng" dirty="0" err="1" smtClean="0"/>
              <a:t>святкувати</a:t>
            </a:r>
            <a:endParaRPr lang="ru-RU" sz="1700" b="1" u="sng" dirty="0" smtClean="0"/>
          </a:p>
          <a:p>
            <a:endParaRPr lang="ru-RU" sz="2600" b="1" u="sng" dirty="0" smtClean="0"/>
          </a:p>
          <a:p>
            <a:endParaRPr lang="ru-RU" sz="1800" b="1" u="sng" dirty="0" smtClean="0"/>
          </a:p>
          <a:p>
            <a:endParaRPr lang="ru-RU" sz="1800" b="1" u="sng" dirty="0" smtClean="0"/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</a:t>
            </a:r>
          </a:p>
          <a:p>
            <a:pPr marL="0" indent="0">
              <a:buNone/>
            </a:pPr>
            <a:r>
              <a:rPr lang="ru-RU" sz="1800" b="1" dirty="0"/>
              <a:t>	</a:t>
            </a:r>
            <a:r>
              <a:rPr lang="ru-RU" sz="1800" b="1" dirty="0" smtClean="0"/>
              <a:t>		</a:t>
            </a:r>
          </a:p>
          <a:p>
            <a:pPr marL="0" indent="0">
              <a:buNone/>
            </a:pPr>
            <a:r>
              <a:rPr lang="ru-RU" sz="1800" b="1" dirty="0" smtClean="0"/>
              <a:t>           </a:t>
            </a:r>
            <a:r>
              <a:rPr lang="ru-RU" sz="1800" b="1" dirty="0" err="1" smtClean="0"/>
              <a:t>Крок</a:t>
            </a:r>
            <a:r>
              <a:rPr lang="ru-RU" sz="1800" b="1" dirty="0" smtClean="0"/>
              <a:t> 8</a:t>
            </a:r>
            <a:r>
              <a:rPr lang="ru-RU" sz="1800" b="1" dirty="0"/>
              <a:t>:   </a:t>
            </a:r>
            <a:r>
              <a:rPr lang="ru-RU" sz="1800" b="1" dirty="0" smtClean="0"/>
              <a:t> </a:t>
            </a:r>
            <a:r>
              <a:rPr lang="ru-RU" sz="1800" b="1" u="sng" dirty="0" smtClean="0"/>
              <a:t>Та </a:t>
            </a:r>
            <a:r>
              <a:rPr lang="ru-RU" sz="1800" b="1" u="sng" dirty="0" err="1" smtClean="0"/>
              <a:t>чи</a:t>
            </a:r>
            <a:r>
              <a:rPr lang="ru-RU" sz="1800" b="1" u="sng" dirty="0" smtClean="0"/>
              <a:t> не  </a:t>
            </a:r>
            <a:r>
              <a:rPr lang="ru-RU" sz="1800" b="1" u="sng" dirty="0" err="1" smtClean="0"/>
              <a:t>найбільше</a:t>
            </a:r>
            <a:r>
              <a:rPr lang="ru-RU" sz="1800" b="1" u="sng" dirty="0" smtClean="0"/>
              <a:t> ми любимо </a:t>
            </a:r>
            <a:r>
              <a:rPr lang="ru-RU" sz="1800" b="1" u="sng" dirty="0" err="1" smtClean="0"/>
              <a:t>відпочивати</a:t>
            </a:r>
            <a:r>
              <a:rPr lang="ru-RU" sz="1800" b="1" u="sng" dirty="0" smtClean="0"/>
              <a:t> разом</a:t>
            </a:r>
          </a:p>
          <a:p>
            <a:endParaRPr lang="ru-RU" sz="1800" b="1" u="sng" dirty="0"/>
          </a:p>
          <a:p>
            <a:endParaRPr lang="ru-RU" sz="1800" b="1" u="sng" dirty="0" smtClean="0"/>
          </a:p>
          <a:p>
            <a:endParaRPr lang="ru-RU" sz="1800" b="1" u="sng" dirty="0"/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</a:t>
            </a:r>
            <a:r>
              <a:rPr lang="ru-RU" sz="1800" b="1" dirty="0" err="1" smtClean="0"/>
              <a:t>Крок</a:t>
            </a:r>
            <a:r>
              <a:rPr lang="ru-RU" sz="1800" b="1" dirty="0" smtClean="0"/>
              <a:t> 9</a:t>
            </a:r>
            <a:r>
              <a:rPr lang="ru-RU" sz="1800" b="1" u="sng" dirty="0" smtClean="0"/>
              <a:t>: </a:t>
            </a:r>
            <a:r>
              <a:rPr lang="ru-RU" sz="1800" b="1" u="sng" dirty="0" err="1" smtClean="0"/>
              <a:t>Важливий</a:t>
            </a:r>
            <a:r>
              <a:rPr lang="ru-RU" sz="1800" b="1" u="sng" dirty="0" smtClean="0"/>
              <a:t> момент – </a:t>
            </a:r>
            <a:r>
              <a:rPr lang="ru-RU" sz="1800" b="1" u="sng" dirty="0" err="1" smtClean="0"/>
              <a:t>духовність</a:t>
            </a:r>
            <a:r>
              <a:rPr lang="ru-RU" sz="1800" b="1" u="sng" dirty="0" smtClean="0"/>
              <a:t> </a:t>
            </a:r>
            <a:r>
              <a:rPr lang="ru-RU" sz="1800" b="1" u="sng" dirty="0" err="1" smtClean="0"/>
              <a:t>дитини</a:t>
            </a:r>
            <a:r>
              <a:rPr lang="ru-RU" sz="1800" b="1" u="sng" dirty="0" smtClean="0"/>
              <a:t> </a:t>
            </a:r>
            <a:endParaRPr lang="uk-UA" sz="1800" dirty="0"/>
          </a:p>
        </p:txBody>
      </p:sp>
      <p:pic>
        <p:nvPicPr>
          <p:cNvPr id="3" name="Рисунок 2" descr="D:\РІЗНЕ\ФОТО 1\фото\Відпочиваємо разом\SDC100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449195" cy="1711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:\РІЗНЕ\ФОТО 1\фото\Відпочиваємо разом\PICT19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52" y="820480"/>
            <a:ext cx="2323046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:\РІЗНЕ\ФОТО 1\фото\Відпочиваємо разом\P20600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2543800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:\РІЗНЕ\ФОТО 1\фото\духовність\SDC1057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2" y="4293096"/>
            <a:ext cx="2674583" cy="2199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29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5"/>
    </mc:Choice>
    <mc:Fallback xmlns="">
      <p:transition spd="slow" advTm="831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ЩИРО ДЯКУЄМО ЗА УВАГУ!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408712" cy="5400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8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120"/>
    </mc:Choice>
    <mc:Fallback xmlns="">
      <p:transition advTm="1112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498</TotalTime>
  <Words>215</Words>
  <Application>Microsoft Office PowerPoint</Application>
  <PresentationFormat>Экран (4:3)</PresentationFormat>
  <Paragraphs>99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День Победы_06</vt:lpstr>
      <vt:lpstr>Презентация PowerPoint</vt:lpstr>
      <vt:lpstr>  СОЦІАЛІЗАЦІЯ ЧЕРЕЗ:</vt:lpstr>
      <vt:lpstr>                   Продовження</vt:lpstr>
      <vt:lpstr>Презентация PowerPoint</vt:lpstr>
      <vt:lpstr>Презентация PowerPoint</vt:lpstr>
      <vt:lpstr>Презентация PowerPoint</vt:lpstr>
      <vt:lpstr>ЩИРО ДЯКУЄМО ЗА УВАГУ!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G550</cp:lastModifiedBy>
  <cp:revision>30</cp:revision>
  <dcterms:created xsi:type="dcterms:W3CDTF">2013-03-16T20:41:41Z</dcterms:created>
  <dcterms:modified xsi:type="dcterms:W3CDTF">2014-02-22T13:48:53Z</dcterms:modified>
</cp:coreProperties>
</file>