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70" r:id="rId28"/>
    <p:sldId id="283" r:id="rId29"/>
    <p:sldId id="284" r:id="rId30"/>
    <p:sldId id="285" r:id="rId31"/>
    <p:sldId id="286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Помірний стиль 4 –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4" autoAdjust="0"/>
    <p:restoredTop sz="94660"/>
  </p:normalViewPr>
  <p:slideViewPr>
    <p:cSldViewPr>
      <p:cViewPr varScale="1">
        <p:scale>
          <a:sx n="73" d="100"/>
          <a:sy n="73" d="100"/>
        </p:scale>
        <p:origin x="73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0D4F89-D88C-44BE-AB3E-3B23AD6CFCB0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uk-UA"/>
        </a:p>
      </dgm:t>
    </dgm:pt>
    <dgm:pt modelId="{624EF9C4-0204-4FB3-B9FB-EE45D7FFF027}">
      <dgm:prSet/>
      <dgm:spPr/>
      <dgm:t>
        <a:bodyPr/>
        <a:lstStyle/>
        <a:p>
          <a:pPr rtl="0"/>
          <a:r>
            <a:rPr lang="uk-UA" dirty="0" smtClean="0"/>
            <a:t>Увімкни логіку</a:t>
          </a:r>
          <a:endParaRPr lang="uk-UA" dirty="0"/>
        </a:p>
      </dgm:t>
    </dgm:pt>
    <dgm:pt modelId="{97911982-B7CA-4180-AA96-BD10C9CC1A27}" type="parTrans" cxnId="{5B877C50-0737-4A43-8669-4E8C62475807}">
      <dgm:prSet/>
      <dgm:spPr/>
      <dgm:t>
        <a:bodyPr/>
        <a:lstStyle/>
        <a:p>
          <a:endParaRPr lang="uk-UA"/>
        </a:p>
      </dgm:t>
    </dgm:pt>
    <dgm:pt modelId="{E62A1A98-BE64-4E18-A1FF-612D4DDD95F8}" type="sibTrans" cxnId="{5B877C50-0737-4A43-8669-4E8C62475807}">
      <dgm:prSet/>
      <dgm:spPr/>
      <dgm:t>
        <a:bodyPr/>
        <a:lstStyle/>
        <a:p>
          <a:endParaRPr lang="uk-UA" dirty="0"/>
        </a:p>
      </dgm:t>
    </dgm:pt>
    <dgm:pt modelId="{2C56EFF3-66D6-419B-9177-1F6403704FD8}">
      <dgm:prSet/>
      <dgm:spPr/>
      <dgm:t>
        <a:bodyPr/>
        <a:lstStyle/>
        <a:p>
          <a:pPr rtl="0"/>
          <a:r>
            <a:rPr lang="uk-UA" dirty="0" smtClean="0"/>
            <a:t>Ерудит гра (ІІ тура)</a:t>
          </a:r>
          <a:endParaRPr lang="uk-UA" dirty="0"/>
        </a:p>
      </dgm:t>
    </dgm:pt>
    <dgm:pt modelId="{DC3F5845-0A20-4CE4-83D3-1140F394858C}" type="parTrans" cxnId="{629A834E-8D0B-4054-83DA-76B5138C9BE4}">
      <dgm:prSet/>
      <dgm:spPr/>
      <dgm:t>
        <a:bodyPr/>
        <a:lstStyle/>
        <a:p>
          <a:endParaRPr lang="uk-UA"/>
        </a:p>
      </dgm:t>
    </dgm:pt>
    <dgm:pt modelId="{D986A1F0-304F-43C3-B4A0-68DA8D9100FA}" type="sibTrans" cxnId="{629A834E-8D0B-4054-83DA-76B5138C9BE4}">
      <dgm:prSet/>
      <dgm:spPr/>
      <dgm:t>
        <a:bodyPr/>
        <a:lstStyle/>
        <a:p>
          <a:endParaRPr lang="uk-UA" dirty="0"/>
        </a:p>
      </dgm:t>
    </dgm:pt>
    <dgm:pt modelId="{17D009FF-22C1-48F0-AA27-F2C6F1B4A59D}">
      <dgm:prSet/>
      <dgm:spPr/>
      <dgm:t>
        <a:bodyPr/>
        <a:lstStyle/>
        <a:p>
          <a:pPr rtl="0"/>
          <a:r>
            <a:rPr lang="uk-UA" dirty="0" smtClean="0"/>
            <a:t>Олімпіада з української мови</a:t>
          </a:r>
          <a:endParaRPr lang="uk-UA" dirty="0"/>
        </a:p>
      </dgm:t>
    </dgm:pt>
    <dgm:pt modelId="{0D6C1F8A-821A-46F3-A4D0-86404590F4AC}" type="parTrans" cxnId="{BA74E7D6-22D1-4C95-A150-ED638588BA9A}">
      <dgm:prSet/>
      <dgm:spPr/>
      <dgm:t>
        <a:bodyPr/>
        <a:lstStyle/>
        <a:p>
          <a:endParaRPr lang="uk-UA"/>
        </a:p>
      </dgm:t>
    </dgm:pt>
    <dgm:pt modelId="{3D2B1F86-B26D-48A5-AC8E-E6BFDF514604}" type="sibTrans" cxnId="{BA74E7D6-22D1-4C95-A150-ED638588BA9A}">
      <dgm:prSet/>
      <dgm:spPr/>
      <dgm:t>
        <a:bodyPr/>
        <a:lstStyle/>
        <a:p>
          <a:endParaRPr lang="uk-UA"/>
        </a:p>
      </dgm:t>
    </dgm:pt>
    <dgm:pt modelId="{8EFAEDE4-BB18-46ED-870F-4B22CE47607D}" type="pres">
      <dgm:prSet presAssocID="{190D4F89-D88C-44BE-AB3E-3B23AD6CFCB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420B262-06E2-4F5E-8DB7-CE5F567F05BA}" type="pres">
      <dgm:prSet presAssocID="{190D4F89-D88C-44BE-AB3E-3B23AD6CFCB0}" presName="dummyMaxCanvas" presStyleCnt="0">
        <dgm:presLayoutVars/>
      </dgm:prSet>
      <dgm:spPr/>
    </dgm:pt>
    <dgm:pt modelId="{AC128AE5-56E7-42F3-96AD-92AB66101FC6}" type="pres">
      <dgm:prSet presAssocID="{190D4F89-D88C-44BE-AB3E-3B23AD6CFCB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D19765B-4A4A-44B7-9B7B-24E8F29EB000}" type="pres">
      <dgm:prSet presAssocID="{190D4F89-D88C-44BE-AB3E-3B23AD6CFCB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D770290-9976-442B-9210-23C0DEC4CF3B}" type="pres">
      <dgm:prSet presAssocID="{190D4F89-D88C-44BE-AB3E-3B23AD6CFCB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1ECF57-3B0B-494D-955B-6A445ADA769F}" type="pres">
      <dgm:prSet presAssocID="{190D4F89-D88C-44BE-AB3E-3B23AD6CFCB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B88C549-FC9D-4768-9F75-7127C4AF6CCC}" type="pres">
      <dgm:prSet presAssocID="{190D4F89-D88C-44BE-AB3E-3B23AD6CFCB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B462CD9-A035-41B2-905D-5A235D6BC1BB}" type="pres">
      <dgm:prSet presAssocID="{190D4F89-D88C-44BE-AB3E-3B23AD6CFCB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91CFFF7-2847-4176-8F97-000B8BFFA834}" type="pres">
      <dgm:prSet presAssocID="{190D4F89-D88C-44BE-AB3E-3B23AD6CFCB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3EEF4F2-362F-4B74-BBAE-B057DDF5B25F}" type="pres">
      <dgm:prSet presAssocID="{190D4F89-D88C-44BE-AB3E-3B23AD6CFCB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F370C2A-1F16-4AE2-98C1-1579CE39A16F}" type="presOf" srcId="{17D009FF-22C1-48F0-AA27-F2C6F1B4A59D}" destId="{8D770290-9976-442B-9210-23C0DEC4CF3B}" srcOrd="0" destOrd="0" presId="urn:microsoft.com/office/officeart/2005/8/layout/vProcess5"/>
    <dgm:cxn modelId="{9A47B640-A2B2-411D-A05C-C59C8A24333A}" type="presOf" srcId="{2C56EFF3-66D6-419B-9177-1F6403704FD8}" destId="{891CFFF7-2847-4176-8F97-000B8BFFA834}" srcOrd="1" destOrd="0" presId="urn:microsoft.com/office/officeart/2005/8/layout/vProcess5"/>
    <dgm:cxn modelId="{CA91D42B-8CDC-4E52-91E7-2FB864BB71C2}" type="presOf" srcId="{190D4F89-D88C-44BE-AB3E-3B23AD6CFCB0}" destId="{8EFAEDE4-BB18-46ED-870F-4B22CE47607D}" srcOrd="0" destOrd="0" presId="urn:microsoft.com/office/officeart/2005/8/layout/vProcess5"/>
    <dgm:cxn modelId="{C4641F24-9198-4E51-82B9-85C0348A531F}" type="presOf" srcId="{D986A1F0-304F-43C3-B4A0-68DA8D9100FA}" destId="{6B88C549-FC9D-4768-9F75-7127C4AF6CCC}" srcOrd="0" destOrd="0" presId="urn:microsoft.com/office/officeart/2005/8/layout/vProcess5"/>
    <dgm:cxn modelId="{5FC94D18-D026-4BA0-983E-AEB1807CCFCA}" type="presOf" srcId="{624EF9C4-0204-4FB3-B9FB-EE45D7FFF027}" destId="{CB462CD9-A035-41B2-905D-5A235D6BC1BB}" srcOrd="1" destOrd="0" presId="urn:microsoft.com/office/officeart/2005/8/layout/vProcess5"/>
    <dgm:cxn modelId="{E795E128-B721-486D-9397-515CE7649116}" type="presOf" srcId="{624EF9C4-0204-4FB3-B9FB-EE45D7FFF027}" destId="{AC128AE5-56E7-42F3-96AD-92AB66101FC6}" srcOrd="0" destOrd="0" presId="urn:microsoft.com/office/officeart/2005/8/layout/vProcess5"/>
    <dgm:cxn modelId="{1D8C48CD-AD48-4D37-9300-81E3344B3BB7}" type="presOf" srcId="{2C56EFF3-66D6-419B-9177-1F6403704FD8}" destId="{ED19765B-4A4A-44B7-9B7B-24E8F29EB000}" srcOrd="0" destOrd="0" presId="urn:microsoft.com/office/officeart/2005/8/layout/vProcess5"/>
    <dgm:cxn modelId="{629A834E-8D0B-4054-83DA-76B5138C9BE4}" srcId="{190D4F89-D88C-44BE-AB3E-3B23AD6CFCB0}" destId="{2C56EFF3-66D6-419B-9177-1F6403704FD8}" srcOrd="1" destOrd="0" parTransId="{DC3F5845-0A20-4CE4-83D3-1140F394858C}" sibTransId="{D986A1F0-304F-43C3-B4A0-68DA8D9100FA}"/>
    <dgm:cxn modelId="{5B877C50-0737-4A43-8669-4E8C62475807}" srcId="{190D4F89-D88C-44BE-AB3E-3B23AD6CFCB0}" destId="{624EF9C4-0204-4FB3-B9FB-EE45D7FFF027}" srcOrd="0" destOrd="0" parTransId="{97911982-B7CA-4180-AA96-BD10C9CC1A27}" sibTransId="{E62A1A98-BE64-4E18-A1FF-612D4DDD95F8}"/>
    <dgm:cxn modelId="{18A2D8DC-D3FD-4633-83EB-F52D907057CB}" type="presOf" srcId="{17D009FF-22C1-48F0-AA27-F2C6F1B4A59D}" destId="{63EEF4F2-362F-4B74-BBAE-B057DDF5B25F}" srcOrd="1" destOrd="0" presId="urn:microsoft.com/office/officeart/2005/8/layout/vProcess5"/>
    <dgm:cxn modelId="{D94C32AF-4A5D-4106-ABED-4928C061051D}" type="presOf" srcId="{E62A1A98-BE64-4E18-A1FF-612D4DDD95F8}" destId="{BF1ECF57-3B0B-494D-955B-6A445ADA769F}" srcOrd="0" destOrd="0" presId="urn:microsoft.com/office/officeart/2005/8/layout/vProcess5"/>
    <dgm:cxn modelId="{BA74E7D6-22D1-4C95-A150-ED638588BA9A}" srcId="{190D4F89-D88C-44BE-AB3E-3B23AD6CFCB0}" destId="{17D009FF-22C1-48F0-AA27-F2C6F1B4A59D}" srcOrd="2" destOrd="0" parTransId="{0D6C1F8A-821A-46F3-A4D0-86404590F4AC}" sibTransId="{3D2B1F86-B26D-48A5-AC8E-E6BFDF514604}"/>
    <dgm:cxn modelId="{4B76FE0B-D9B3-4D57-9CE0-9DAD676EDD00}" type="presParOf" srcId="{8EFAEDE4-BB18-46ED-870F-4B22CE47607D}" destId="{B420B262-06E2-4F5E-8DB7-CE5F567F05BA}" srcOrd="0" destOrd="0" presId="urn:microsoft.com/office/officeart/2005/8/layout/vProcess5"/>
    <dgm:cxn modelId="{BC44324D-9730-43B8-ADDC-44D32A069A57}" type="presParOf" srcId="{8EFAEDE4-BB18-46ED-870F-4B22CE47607D}" destId="{AC128AE5-56E7-42F3-96AD-92AB66101FC6}" srcOrd="1" destOrd="0" presId="urn:microsoft.com/office/officeart/2005/8/layout/vProcess5"/>
    <dgm:cxn modelId="{15DF0880-18A0-49CC-89AB-7F3DC80E1BF5}" type="presParOf" srcId="{8EFAEDE4-BB18-46ED-870F-4B22CE47607D}" destId="{ED19765B-4A4A-44B7-9B7B-24E8F29EB000}" srcOrd="2" destOrd="0" presId="urn:microsoft.com/office/officeart/2005/8/layout/vProcess5"/>
    <dgm:cxn modelId="{15250E3D-1757-488A-966C-558D017746E8}" type="presParOf" srcId="{8EFAEDE4-BB18-46ED-870F-4B22CE47607D}" destId="{8D770290-9976-442B-9210-23C0DEC4CF3B}" srcOrd="3" destOrd="0" presId="urn:microsoft.com/office/officeart/2005/8/layout/vProcess5"/>
    <dgm:cxn modelId="{CDAD2ACF-5E77-4936-829E-D4947388D178}" type="presParOf" srcId="{8EFAEDE4-BB18-46ED-870F-4B22CE47607D}" destId="{BF1ECF57-3B0B-494D-955B-6A445ADA769F}" srcOrd="4" destOrd="0" presId="urn:microsoft.com/office/officeart/2005/8/layout/vProcess5"/>
    <dgm:cxn modelId="{F4FF7855-EEE9-40C3-9171-3ED5F303C897}" type="presParOf" srcId="{8EFAEDE4-BB18-46ED-870F-4B22CE47607D}" destId="{6B88C549-FC9D-4768-9F75-7127C4AF6CCC}" srcOrd="5" destOrd="0" presId="urn:microsoft.com/office/officeart/2005/8/layout/vProcess5"/>
    <dgm:cxn modelId="{6CCD2A44-8F03-46EC-A386-389E9EC59601}" type="presParOf" srcId="{8EFAEDE4-BB18-46ED-870F-4B22CE47607D}" destId="{CB462CD9-A035-41B2-905D-5A235D6BC1BB}" srcOrd="6" destOrd="0" presId="urn:microsoft.com/office/officeart/2005/8/layout/vProcess5"/>
    <dgm:cxn modelId="{5D75E833-93FC-42EE-BCB2-2E543F0D8AC2}" type="presParOf" srcId="{8EFAEDE4-BB18-46ED-870F-4B22CE47607D}" destId="{891CFFF7-2847-4176-8F97-000B8BFFA834}" srcOrd="7" destOrd="0" presId="urn:microsoft.com/office/officeart/2005/8/layout/vProcess5"/>
    <dgm:cxn modelId="{3F2BD616-CEEE-491A-A47B-910E5E761D6B}" type="presParOf" srcId="{8EFAEDE4-BB18-46ED-870F-4B22CE47607D}" destId="{63EEF4F2-362F-4B74-BBAE-B057DDF5B25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28AE5-56E7-42F3-96AD-92AB66101FC6}">
      <dsp:nvSpPr>
        <dsp:cNvPr id="0" name=""/>
        <dsp:cNvSpPr/>
      </dsp:nvSpPr>
      <dsp:spPr>
        <a:xfrm>
          <a:off x="0" y="0"/>
          <a:ext cx="5474646" cy="11508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Увімкни логіку</a:t>
          </a:r>
          <a:endParaRPr lang="uk-UA" sz="3200" kern="1200" dirty="0"/>
        </a:p>
      </dsp:txBody>
      <dsp:txXfrm>
        <a:off x="33707" y="33707"/>
        <a:ext cx="4232804" cy="1083421"/>
      </dsp:txXfrm>
    </dsp:sp>
    <dsp:sp modelId="{ED19765B-4A4A-44B7-9B7B-24E8F29EB000}">
      <dsp:nvSpPr>
        <dsp:cNvPr id="0" name=""/>
        <dsp:cNvSpPr/>
      </dsp:nvSpPr>
      <dsp:spPr>
        <a:xfrm>
          <a:off x="483056" y="1342641"/>
          <a:ext cx="5474646" cy="11508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Ерудит гра (ІІ тура)</a:t>
          </a:r>
          <a:endParaRPr lang="uk-UA" sz="3200" kern="1200" dirty="0"/>
        </a:p>
      </dsp:txBody>
      <dsp:txXfrm>
        <a:off x="516763" y="1376348"/>
        <a:ext cx="4176131" cy="1083421"/>
      </dsp:txXfrm>
    </dsp:sp>
    <dsp:sp modelId="{8D770290-9976-442B-9210-23C0DEC4CF3B}">
      <dsp:nvSpPr>
        <dsp:cNvPr id="0" name=""/>
        <dsp:cNvSpPr/>
      </dsp:nvSpPr>
      <dsp:spPr>
        <a:xfrm>
          <a:off x="966113" y="2685283"/>
          <a:ext cx="5474646" cy="11508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Олімпіада з української мови</a:t>
          </a:r>
          <a:endParaRPr lang="uk-UA" sz="3200" kern="1200" dirty="0"/>
        </a:p>
      </dsp:txBody>
      <dsp:txXfrm>
        <a:off x="999820" y="2718990"/>
        <a:ext cx="4176131" cy="1083421"/>
      </dsp:txXfrm>
    </dsp:sp>
    <dsp:sp modelId="{BF1ECF57-3B0B-494D-955B-6A445ADA769F}">
      <dsp:nvSpPr>
        <dsp:cNvPr id="0" name=""/>
        <dsp:cNvSpPr/>
      </dsp:nvSpPr>
      <dsp:spPr>
        <a:xfrm>
          <a:off x="4726602" y="872717"/>
          <a:ext cx="748043" cy="74804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 dirty="0"/>
        </a:p>
      </dsp:txBody>
      <dsp:txXfrm>
        <a:off x="4894912" y="872717"/>
        <a:ext cx="411423" cy="562902"/>
      </dsp:txXfrm>
    </dsp:sp>
    <dsp:sp modelId="{6B88C549-FC9D-4768-9F75-7127C4AF6CCC}">
      <dsp:nvSpPr>
        <dsp:cNvPr id="0" name=""/>
        <dsp:cNvSpPr/>
      </dsp:nvSpPr>
      <dsp:spPr>
        <a:xfrm>
          <a:off x="5209659" y="2207686"/>
          <a:ext cx="748043" cy="74804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 dirty="0"/>
        </a:p>
      </dsp:txBody>
      <dsp:txXfrm>
        <a:off x="5377969" y="2207686"/>
        <a:ext cx="411423" cy="562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052736"/>
            <a:ext cx="6644282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Інтелектуальний спринт</a:t>
            </a:r>
            <a:endParaRPr kumimoji="0" lang="ru-RU" sz="6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427984" y="4077072"/>
            <a:ext cx="3763962" cy="17287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Підготувала Бубряк Т.І.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10.01.2018 р.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>
            <a:normAutofit/>
          </a:bodyPr>
          <a:lstStyle/>
          <a:p>
            <a:r>
              <a:rPr lang="uk-UA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7.Термометр показує плюс 15 градусів. Скільки градусів покажуть два таких термометра?</a:t>
            </a:r>
            <a:br>
              <a:rPr lang="uk-UA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endParaRPr lang="uk-UA" sz="3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59632" y="3356992"/>
            <a:ext cx="3898776" cy="1080120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Відповідь: 15</a:t>
            </a:r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7170" name="Picture 2" descr="Результат пошуку зображень за запитом &quot;картинка два термометри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685" y="2663719"/>
            <a:ext cx="3096344" cy="354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41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/>
          <a:lstStyle/>
          <a:p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</a:rPr>
              <a:t>8.У парку 8 лавок. Три пофарбували. Скільки лавок стало в парку?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Відповідь: 8</a:t>
            </a:r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pic>
        <p:nvPicPr>
          <p:cNvPr id="614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3570502" cy="250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24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38734"/>
            <a:ext cx="8229600" cy="2794322"/>
          </a:xfrm>
        </p:spPr>
        <p:txBody>
          <a:bodyPr/>
          <a:lstStyle/>
          <a:p>
            <a:r>
              <a:rPr lang="uk-UA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</a:rPr>
              <a:t>9. Мене звати Таня. У мого брата тільки одна сестра. Як звати сестру мого брата?</a:t>
            </a:r>
            <a:br>
              <a:rPr lang="uk-UA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</a:rPr>
            </a:br>
            <a:endParaRPr lang="uk-UA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545035"/>
          </a:xfrm>
        </p:spPr>
        <p:txBody>
          <a:bodyPr/>
          <a:lstStyle/>
          <a:p>
            <a:pPr marL="0" indent="0">
              <a:buNone/>
            </a:pPr>
            <a:r>
              <a:rPr lang="uk-UA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Відповідь: Таня</a:t>
            </a:r>
            <a:endParaRPr lang="uk-UA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2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487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3096344"/>
          </a:xfrm>
        </p:spPr>
        <p:txBody>
          <a:bodyPr>
            <a:normAutofit/>
          </a:bodyPr>
          <a:lstStyle/>
          <a:p>
            <a:r>
              <a:rPr lang="uk-UA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10. До тебе прийшли гості, а в холодильнику - пляшка лимонаду, пакет з ананасовим соком і пляшка мінеральної води. Що ти відкриєш в першу чергу?</a:t>
            </a:r>
            <a:br>
              <a:rPr lang="uk-UA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endParaRPr lang="uk-UA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4077073"/>
            <a:ext cx="5698976" cy="9361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Відповідь: </a:t>
            </a:r>
          </a:p>
          <a:p>
            <a:pPr marL="0" indent="0">
              <a:buNone/>
            </a:pPr>
            <a:r>
              <a:rPr lang="uk-UA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Холодильник</a:t>
            </a:r>
            <a:endParaRPr lang="uk-UA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194" name="Picture 2" descr="Результат пошуку зображень за запитом &quot;картинка холодильник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104" y="3789040"/>
            <a:ext cx="334279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98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143000"/>
          </a:xfrm>
        </p:spPr>
        <p:txBody>
          <a:bodyPr>
            <a:prstTxWarp prst="textFadeRight">
              <a:avLst/>
            </a:prstTxWarp>
          </a:bodyPr>
          <a:lstStyle/>
          <a:p>
            <a:r>
              <a:rPr lang="uk-UA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Ерудит гра </a:t>
            </a:r>
            <a:endParaRPr lang="uk-UA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83811" y="2348880"/>
            <a:ext cx="8229600" cy="2985195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І тур:</a:t>
            </a:r>
          </a:p>
          <a:p>
            <a:pPr marL="0" indent="0" algn="ctr">
              <a:buNone/>
            </a:pPr>
            <a:r>
              <a:rPr lang="uk-UA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Інтелектуальний тест</a:t>
            </a:r>
            <a:endParaRPr lang="uk-UA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074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17032"/>
            <a:ext cx="1746526" cy="213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37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268760"/>
            <a:ext cx="8229600" cy="4032448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Які гори знаходяться на території України:</a:t>
            </a:r>
            <a:b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А-Альпи</a:t>
            </a: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Б-Карпати</a:t>
            </a: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В-Уральські гори</a:t>
            </a: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5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608512"/>
          </a:xfrm>
        </p:spPr>
        <p:txBody>
          <a:bodyPr>
            <a:normAutofit/>
          </a:bodyPr>
          <a:lstStyle/>
          <a:p>
            <a:pPr lvl="0"/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Одне яйце варять 4 хвилини, а скільки хвилин треба варити шість яєць:</a:t>
            </a: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А-8 хвилин;</a:t>
            </a: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Б-24 хвилини;</a:t>
            </a: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В-4 хвилини;</a:t>
            </a:r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4608512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Як називається прилад для креслення прямих ліній</a:t>
            </a: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b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А-фломастер;</a:t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Б-циркуль;</a:t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В-лінійка.</a:t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3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184576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Розділ фізики, до якого лікарі-офтальмологи мають безпосереднє відношення:</a:t>
            </a:r>
            <a:b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А-Статика</a:t>
            </a: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Б-Оптика</a:t>
            </a: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В-Кінематика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1729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536504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Хто заснував </a:t>
            </a: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Запоріжську</a:t>
            </a: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Січ?</a:t>
            </a:r>
            <a:b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А-Вишневецький-Байда</a:t>
            </a: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Б-Ярослав Мудрий</a:t>
            </a: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В-Богдан Хмельницький</a:t>
            </a: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74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3"/>
            <a:ext cx="7772400" cy="792089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Інтелектуальні сходинки</a:t>
            </a:r>
            <a:endParaRPr lang="uk-UA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01432160"/>
              </p:ext>
            </p:extLst>
          </p:nvPr>
        </p:nvGraphicFramePr>
        <p:xfrm>
          <a:off x="1331640" y="1802681"/>
          <a:ext cx="6440760" cy="3836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4320480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Взимку біле</a:t>
            </a: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 навесні </a:t>
            </a: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чорне, восени </a:t>
            </a: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стрижене</a:t>
            </a:r>
            <a:b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А-Дерево</a:t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Б-Поле</a:t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В-Небо</a:t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0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464496"/>
          </a:xfrm>
        </p:spPr>
        <p:txBody>
          <a:bodyPr/>
          <a:lstStyle/>
          <a:p>
            <a:pPr lvl="0"/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Дерево-символ </a:t>
            </a: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України</a:t>
            </a:r>
            <a:b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А-Береза</a:t>
            </a: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Б-Клен</a:t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В-Верба</a:t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4320480"/>
          </a:xfrm>
        </p:spPr>
        <p:txBody>
          <a:bodyPr/>
          <a:lstStyle/>
          <a:p>
            <a:pPr lvl="0"/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При падінні чого прийнято загадувати бажання</a:t>
            </a:r>
            <a:b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А- Температури</a:t>
            </a: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Б- Зірки</a:t>
            </a: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В- Курсу гривні</a:t>
            </a:r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70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4320480"/>
          </a:xfrm>
        </p:spPr>
        <p:txBody>
          <a:bodyPr/>
          <a:lstStyle/>
          <a:p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Чого більше на Землі</a:t>
            </a: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b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А- Суші; .</a:t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Б-Будинків;</a:t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В- Води;</a:t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7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39248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Назвіть </a:t>
            </a: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перший звук у слові джміль</a:t>
            </a: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b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А-[д]</a:t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Б-[ж]</a:t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В-[</a:t>
            </a: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дж</a:t>
            </a: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]</a:t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05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176464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Літак летів вперед 1 годину 10 хвилин, а назад подолав відстань за 70 хвилин. Коли він витратив часу менше: вперед чи коли повертався</a:t>
            </a:r>
            <a:r>
              <a:rPr lang="uk-UA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br>
              <a:rPr lang="uk-UA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uk-UA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А-вперед</a:t>
            </a:r>
            <a:br>
              <a:rPr lang="uk-UA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Б-назад</a:t>
            </a:r>
            <a:br>
              <a:rPr lang="uk-UA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В-однаково</a:t>
            </a:r>
            <a:br>
              <a:rPr lang="uk-UA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uk-UA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84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24847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Що за пристрій пам’ять має, повідомлення приймає, може їх опрацювати і надійно зберігати?</a:t>
            </a:r>
            <a:b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А- телевізор</a:t>
            </a: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Б- </a:t>
            </a: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калькулятор</a:t>
            </a: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 </a:t>
            </a: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–комп'ютер </a:t>
            </a: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869560" cy="1143000"/>
          </a:xfrm>
        </p:spPr>
        <p:txBody>
          <a:bodyPr>
            <a:prstTxWarp prst="textStop">
              <a:avLst/>
            </a:prstTxWarp>
            <a:normAutofit fontScale="90000"/>
          </a:bodyPr>
          <a:lstStyle/>
          <a:p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ІІ тур: вибери категорію</a:t>
            </a:r>
            <a:b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uk-UA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62145" y="2559579"/>
            <a:ext cx="4464496" cy="1512168"/>
          </a:xfrm>
        </p:spPr>
        <p:txBody>
          <a:bodyPr>
            <a:prstTxWarp prst="textInflate">
              <a:avLst/>
            </a:prstTxWarp>
            <a:normAutofit lnSpcReduction="10000"/>
          </a:bodyPr>
          <a:lstStyle/>
          <a:p>
            <a:pPr algn="ctr"/>
            <a:r>
              <a:rPr lang="uk-UA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Мудрим ніхто не родився, а навчився</a:t>
            </a:r>
            <a:endParaRPr lang="uk-UA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050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87518"/>
            <a:ext cx="1584176" cy="243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07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/>
          <a:lstStyle/>
          <a:p>
            <a:endParaRPr lang="uk-UA" dirty="0"/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771717"/>
              </p:ext>
            </p:extLst>
          </p:nvPr>
        </p:nvGraphicFramePr>
        <p:xfrm>
          <a:off x="539552" y="1124744"/>
          <a:ext cx="8147247" cy="39604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87487987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358788767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1202725922"/>
                    </a:ext>
                  </a:extLst>
                </a:gridCol>
              </a:tblGrid>
              <a:tr h="1980220"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sz="3200" dirty="0" smtClean="0">
                          <a:solidFill>
                            <a:srgbClr val="FF0000"/>
                          </a:solidFill>
                        </a:rPr>
                        <a:t>Географія</a:t>
                      </a:r>
                      <a:endParaRPr lang="uk-UA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sz="2800" dirty="0" smtClean="0">
                          <a:solidFill>
                            <a:srgbClr val="FF0000"/>
                          </a:solidFill>
                        </a:rPr>
                        <a:t>Рослини</a:t>
                      </a:r>
                      <a:endParaRPr lang="uk-UA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sz="2800" dirty="0" smtClean="0">
                          <a:solidFill>
                            <a:srgbClr val="FF0000"/>
                          </a:solidFill>
                        </a:rPr>
                        <a:t>Тварини</a:t>
                      </a:r>
                      <a:endParaRPr lang="uk-UA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411937"/>
                  </a:ext>
                </a:extLst>
              </a:tr>
              <a:tr h="1980220"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sz="2800" b="1" dirty="0" smtClean="0">
                          <a:solidFill>
                            <a:srgbClr val="FF0000"/>
                          </a:solidFill>
                        </a:rPr>
                        <a:t>Спорт</a:t>
                      </a:r>
                      <a:endParaRPr lang="uk-UA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sz="2800" b="1" dirty="0" smtClean="0">
                          <a:solidFill>
                            <a:srgbClr val="FF0000"/>
                          </a:solidFill>
                        </a:rPr>
                        <a:t>Астрономія</a:t>
                      </a:r>
                      <a:endParaRPr lang="uk-UA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sz="2400" b="1" dirty="0" smtClean="0">
                          <a:solidFill>
                            <a:srgbClr val="FF0000"/>
                          </a:solidFill>
                        </a:rPr>
                        <a:t>Мовознавство</a:t>
                      </a:r>
                      <a:endParaRPr lang="uk-UA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183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17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50221"/>
            <a:ext cx="7488832" cy="2664296"/>
          </a:xfrm>
        </p:spPr>
        <p:txBody>
          <a:bodyPr>
            <a:prstTxWarp prst="textInflat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b="1" dirty="0" smtClean="0">
                <a:ln/>
                <a:solidFill>
                  <a:schemeClr val="accent3"/>
                </a:solidFill>
              </a:rPr>
              <a:t>Олімпіада з української мови</a:t>
            </a:r>
            <a:endParaRPr lang="uk-UA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26" name="Picture 2" descr="Результат пошуку зображень за запитом &quot;картинки навчально-виховний процес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45023"/>
            <a:ext cx="3192289" cy="301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3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55576" y="764704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</p:spPr>
        <p:txBody>
          <a:bodyPr>
            <a:prstTxWarp prst="textCascadeDown">
              <a:avLst/>
            </a:prstTxWarp>
          </a:bodyPr>
          <a:lstStyle/>
          <a:p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Увімкни логіку</a:t>
            </a:r>
            <a:endParaRPr lang="uk-UA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26" name="Picture 2" descr="Результат пошуку зображень за запитом &quot;картинки розвиток логі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5668897" cy="34131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1012974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Напиши 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автобіографію за планом</a:t>
            </a:r>
            <a:endParaRPr lang="uk-UA" sz="240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ctr">
              <a:buNone/>
            </a:pPr>
            <a:r>
              <a:rPr lang="uk-UA" sz="3000" b="1" dirty="0">
                <a:ln/>
                <a:solidFill>
                  <a:schemeClr val="accent4"/>
                </a:solidFill>
              </a:rPr>
              <a:t>План</a:t>
            </a:r>
          </a:p>
          <a:p>
            <a:pPr marL="0" lvl="0" indent="0">
              <a:buNone/>
            </a:pPr>
            <a:r>
              <a:rPr lang="uk-UA" sz="3000" b="1" dirty="0">
                <a:ln/>
                <a:solidFill>
                  <a:schemeClr val="accent4"/>
                </a:solidFill>
              </a:rPr>
              <a:t>1.Прізвище, ім’я, по батькові.</a:t>
            </a:r>
          </a:p>
          <a:p>
            <a:pPr marL="0" lvl="0" indent="0">
              <a:buNone/>
            </a:pPr>
            <a:r>
              <a:rPr lang="uk-UA" sz="3000" b="1" dirty="0">
                <a:ln/>
                <a:solidFill>
                  <a:schemeClr val="accent4"/>
                </a:solidFill>
              </a:rPr>
              <a:t>2.Рік, дата,  місяць та  місце народження. </a:t>
            </a:r>
          </a:p>
          <a:p>
            <a:pPr marL="0" lvl="0" indent="0">
              <a:buNone/>
            </a:pPr>
            <a:r>
              <a:rPr lang="uk-UA" sz="3000" b="1" dirty="0">
                <a:ln/>
                <a:solidFill>
                  <a:schemeClr val="accent4"/>
                </a:solidFill>
              </a:rPr>
              <a:t>3.Короткі відомості про близьких родичів.</a:t>
            </a:r>
          </a:p>
          <a:p>
            <a:pPr marL="0" lvl="0" indent="0">
              <a:buNone/>
            </a:pPr>
            <a:r>
              <a:rPr lang="uk-UA" sz="3000" b="1" dirty="0">
                <a:ln/>
                <a:solidFill>
                  <a:schemeClr val="accent4"/>
                </a:solidFill>
              </a:rPr>
              <a:t>4.Де навчаєшся.</a:t>
            </a:r>
          </a:p>
          <a:p>
            <a:pPr marL="0" lvl="0" indent="0">
              <a:buNone/>
            </a:pPr>
            <a:r>
              <a:rPr lang="uk-UA" sz="3000" b="1" dirty="0">
                <a:ln/>
                <a:solidFill>
                  <a:schemeClr val="accent4"/>
                </a:solidFill>
              </a:rPr>
              <a:t>5.Твоє хобі, особисті досягнення та нагороди за них.</a:t>
            </a:r>
          </a:p>
          <a:p>
            <a:pPr marL="0" lvl="0" indent="0">
              <a:buNone/>
            </a:pPr>
            <a:r>
              <a:rPr lang="uk-UA" sz="3000" b="1" dirty="0">
                <a:ln/>
                <a:solidFill>
                  <a:schemeClr val="accent4"/>
                </a:solidFill>
              </a:rPr>
              <a:t>6.Домашня адреса, телефон.</a:t>
            </a:r>
          </a:p>
          <a:p>
            <a:pPr marL="0" lvl="0" indent="0">
              <a:buNone/>
            </a:pPr>
            <a:r>
              <a:rPr lang="uk-UA" sz="3000" b="1" dirty="0">
                <a:ln/>
                <a:solidFill>
                  <a:schemeClr val="accent4"/>
                </a:solidFill>
              </a:rPr>
              <a:t>7.Дата написання автобіографії та особистий підпис.</a:t>
            </a:r>
          </a:p>
          <a:p>
            <a:endParaRPr lang="uk-UA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/>
          </a:bodyPr>
          <a:lstStyle/>
          <a:p>
            <a:r>
              <a:rPr lang="uk-U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2.Напиши заяву на вступ в училище за поданим зразком</a:t>
            </a:r>
            <a:endParaRPr lang="uk-UA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3568" y="1556792"/>
            <a:ext cx="7776864" cy="4569371"/>
          </a:xfrm>
        </p:spPr>
        <p:txBody>
          <a:bodyPr>
            <a:normAutofit fontScale="32500" lnSpcReduction="20000"/>
          </a:bodyPr>
          <a:lstStyle/>
          <a:p>
            <a:pPr marL="0" indent="0" fontAlgn="base">
              <a:buNone/>
            </a:pPr>
            <a:r>
              <a:rPr lang="uk-UA" dirty="0" smtClean="0"/>
              <a:t>                                                                                                                                            Директору </a:t>
            </a:r>
            <a:r>
              <a:rPr lang="uk-UA" dirty="0"/>
              <a:t>Мукачівського </a:t>
            </a:r>
            <a:r>
              <a:rPr lang="uk-UA" dirty="0" smtClean="0"/>
              <a:t>центру                              </a:t>
            </a:r>
          </a:p>
          <a:p>
            <a:pPr marL="0" indent="0" fontAlgn="base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                                                                                                             </a:t>
            </a:r>
            <a:r>
              <a:rPr lang="uk-UA" dirty="0"/>
              <a:t>професійно</a:t>
            </a:r>
            <a:r>
              <a:rPr lang="uk-UA" dirty="0"/>
              <a:t>- технічної освіти</a:t>
            </a:r>
          </a:p>
          <a:p>
            <a:pPr marL="0" indent="0" fontAlgn="base">
              <a:buNone/>
            </a:pPr>
            <a:r>
              <a:rPr lang="uk-UA" dirty="0" smtClean="0"/>
              <a:t>                                                                                                                                            Панас </a:t>
            </a:r>
            <a:r>
              <a:rPr lang="uk-UA" dirty="0"/>
              <a:t>В.В</a:t>
            </a:r>
            <a:r>
              <a:rPr lang="uk-UA" dirty="0" smtClean="0"/>
              <a:t>.</a:t>
            </a:r>
            <a:r>
              <a:rPr lang="uk-UA" dirty="0"/>
              <a:t>                                                                       </a:t>
            </a:r>
            <a:r>
              <a:rPr lang="uk-UA" dirty="0" smtClean="0"/>
              <a:t>                                              </a:t>
            </a:r>
          </a:p>
          <a:p>
            <a:pPr marL="0" indent="0" fontAlgn="base">
              <a:buNone/>
            </a:pPr>
            <a:r>
              <a:rPr lang="uk-UA" dirty="0" smtClean="0"/>
              <a:t> </a:t>
            </a:r>
            <a:r>
              <a:rPr lang="uk-UA" dirty="0"/>
              <a:t> </a:t>
            </a:r>
            <a:r>
              <a:rPr lang="uk-UA" dirty="0" smtClean="0"/>
              <a:t>                                                                                                                                          випускника</a:t>
            </a:r>
            <a:r>
              <a:rPr lang="uk-UA" dirty="0"/>
              <a:t>     _____________________</a:t>
            </a:r>
          </a:p>
          <a:p>
            <a:pPr marL="0" indent="0" fontAlgn="base">
              <a:buNone/>
            </a:pPr>
            <a:r>
              <a:rPr lang="uk-UA" dirty="0"/>
              <a:t>                                                                     </a:t>
            </a:r>
            <a:r>
              <a:rPr lang="uk-UA" dirty="0" smtClean="0"/>
              <a:t>                                                                     </a:t>
            </a:r>
            <a:r>
              <a:rPr lang="uk-UA" dirty="0"/>
              <a:t>  _____________________________________</a:t>
            </a:r>
          </a:p>
          <a:p>
            <a:pPr marL="0" indent="0" fontAlgn="base">
              <a:buNone/>
            </a:pPr>
            <a:r>
              <a:rPr lang="uk-UA" dirty="0"/>
              <a:t>                                                                      </a:t>
            </a:r>
            <a:r>
              <a:rPr lang="uk-UA" dirty="0" smtClean="0"/>
              <a:t>                                                                     </a:t>
            </a:r>
            <a:r>
              <a:rPr lang="uk-UA" dirty="0"/>
              <a:t> _____________________________________</a:t>
            </a:r>
          </a:p>
          <a:p>
            <a:pPr marL="0" indent="0" fontAlgn="base">
              <a:buNone/>
            </a:pPr>
            <a:r>
              <a:rPr lang="uk-UA" dirty="0"/>
              <a:t>                                                                                    </a:t>
            </a:r>
            <a:r>
              <a:rPr lang="uk-UA" dirty="0" smtClean="0"/>
              <a:t>                                                   </a:t>
            </a:r>
            <a:r>
              <a:rPr lang="uk-UA" dirty="0"/>
              <a:t>    ( прізвище, ім’я по батькові)</a:t>
            </a:r>
          </a:p>
          <a:p>
            <a:pPr marL="0" indent="0" fontAlgn="base">
              <a:buNone/>
            </a:pPr>
            <a:r>
              <a:rPr lang="uk-UA" dirty="0"/>
              <a:t>                                                                     </a:t>
            </a:r>
            <a:r>
              <a:rPr lang="uk-UA" dirty="0" smtClean="0"/>
              <a:t>                                                                    </a:t>
            </a:r>
            <a:r>
              <a:rPr lang="uk-UA" dirty="0"/>
              <a:t>    ____________________________________</a:t>
            </a:r>
          </a:p>
          <a:p>
            <a:pPr marL="0" indent="0" fontAlgn="base">
              <a:buNone/>
            </a:pPr>
            <a:r>
              <a:rPr lang="uk-UA" dirty="0"/>
              <a:t>                                                                        </a:t>
            </a:r>
            <a:r>
              <a:rPr lang="uk-UA" dirty="0" smtClean="0"/>
              <a:t>                                                                    Проживаючого_______________________</a:t>
            </a:r>
            <a:r>
              <a:rPr lang="uk-UA" dirty="0"/>
              <a:t>                                                                        </a:t>
            </a:r>
            <a:endParaRPr lang="uk-UA" dirty="0" smtClean="0"/>
          </a:p>
          <a:p>
            <a:pPr marL="0" indent="0" fontAlgn="base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                                        </a:t>
            </a:r>
            <a:r>
              <a:rPr lang="uk-UA" dirty="0"/>
              <a:t> </a:t>
            </a:r>
            <a:r>
              <a:rPr lang="uk-UA" dirty="0" smtClean="0"/>
              <a:t>                                                                     ____________________________________</a:t>
            </a:r>
            <a:r>
              <a:rPr lang="uk-UA" dirty="0"/>
              <a:t>                                                                         </a:t>
            </a:r>
            <a:r>
              <a:rPr lang="uk-UA" dirty="0" smtClean="0"/>
              <a:t>                                                                                 </a:t>
            </a:r>
            <a:r>
              <a:rPr lang="uk-UA" dirty="0"/>
              <a:t> ____________________________________</a:t>
            </a:r>
          </a:p>
          <a:p>
            <a:pPr marL="0" indent="0" fontAlgn="base">
              <a:buNone/>
            </a:pPr>
            <a:r>
              <a:rPr lang="uk-UA" dirty="0"/>
              <a:t>                                                                        </a:t>
            </a:r>
            <a:r>
              <a:rPr lang="uk-UA" dirty="0" smtClean="0"/>
              <a:t>                                                                     телефон </a:t>
            </a:r>
            <a:r>
              <a:rPr lang="uk-UA" dirty="0"/>
              <a:t>№ ___________________________</a:t>
            </a:r>
          </a:p>
          <a:p>
            <a:pPr marL="0" indent="0" fontAlgn="base">
              <a:buNone/>
            </a:pPr>
            <a:r>
              <a:rPr lang="uk-UA" dirty="0"/>
              <a:t> </a:t>
            </a:r>
          </a:p>
          <a:p>
            <a:pPr marL="0" indent="0" fontAlgn="base">
              <a:buNone/>
            </a:pPr>
            <a:r>
              <a:rPr lang="uk-UA" dirty="0"/>
              <a:t>                                                </a:t>
            </a:r>
          </a:p>
          <a:p>
            <a:pPr marL="0" indent="0" algn="ctr" fontAlgn="base">
              <a:buNone/>
            </a:pPr>
            <a:r>
              <a:rPr lang="uk-UA" b="1" dirty="0"/>
              <a:t>                                                                ЗАЯВА</a:t>
            </a:r>
            <a:endParaRPr lang="uk-UA" dirty="0"/>
          </a:p>
          <a:p>
            <a:pPr marL="0" indent="0" fontAlgn="base">
              <a:buNone/>
            </a:pPr>
            <a:r>
              <a:rPr lang="uk-UA" dirty="0"/>
              <a:t> </a:t>
            </a:r>
          </a:p>
          <a:p>
            <a:pPr marL="0" indent="0" fontAlgn="base">
              <a:buNone/>
            </a:pPr>
            <a:r>
              <a:rPr lang="uk-UA" dirty="0"/>
              <a:t>Прошу зарахувати мене в училище на навчання за професією ( швачка; столяр будівельний, паркетник; кухар, кондитер; слюсар з ремонту автомобілів; маляр штукатур) _______________________________ ______________________________________________________________________________________</a:t>
            </a:r>
          </a:p>
          <a:p>
            <a:pPr marL="0" indent="0" fontAlgn="base">
              <a:buNone/>
            </a:pPr>
            <a:r>
              <a:rPr lang="uk-UA" dirty="0"/>
              <a:t>Зобов’язуюсь суворо дотримуватися Правил внутрішнього розпорядку училища, повністю виконувати Правила поведінки учнів. По закінченні училища гарантії на працевлаштування не потребую. Первинної професійної освіти не маю.</a:t>
            </a:r>
          </a:p>
          <a:p>
            <a:pPr marL="0" indent="0" fontAlgn="base">
              <a:buNone/>
            </a:pPr>
            <a:r>
              <a:rPr lang="uk-UA" dirty="0"/>
              <a:t> </a:t>
            </a:r>
          </a:p>
          <a:p>
            <a:pPr marL="0" indent="0" fontAlgn="base">
              <a:buNone/>
            </a:pPr>
            <a:r>
              <a:rPr lang="uk-UA" dirty="0"/>
              <a:t>„ _____ ” _____________ 2018 р.                                                     _________________</a:t>
            </a:r>
          </a:p>
          <a:p>
            <a:pPr marL="0" indent="0" fontAlgn="base">
              <a:buNone/>
            </a:pPr>
            <a:r>
              <a:rPr lang="uk-UA" dirty="0"/>
              <a:t>                                                                                                                  ( підпис)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7160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2800" b="1" dirty="0">
                <a:ln/>
                <a:solidFill>
                  <a:schemeClr val="accent3"/>
                </a:solidFill>
              </a:rPr>
              <a:t>3.Привітання з Різдвом Христовим. </a:t>
            </a:r>
            <a:br>
              <a:rPr lang="uk-UA" sz="2800" b="1" dirty="0">
                <a:ln/>
                <a:solidFill>
                  <a:schemeClr val="accent3"/>
                </a:solidFill>
              </a:rPr>
            </a:br>
            <a:endParaRPr lang="uk-UA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dirty="0" smtClean="0"/>
              <a:t> </a:t>
            </a:r>
            <a:r>
              <a:rPr lang="uk-UA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Слова для довідки:</a:t>
            </a:r>
          </a:p>
          <a:p>
            <a:pPr marL="0" indent="0" algn="ctr">
              <a:buNone/>
            </a:pPr>
            <a:r>
              <a:rPr lang="uk-UA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Світле свято, Господь подарує, божественна благодать, Різдвяна казка, хвилини радості, взаєморозуміння, </a:t>
            </a:r>
            <a:r>
              <a:rPr lang="uk-UA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збудуться</a:t>
            </a:r>
            <a:r>
              <a:rPr lang="uk-UA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мрії, міцного здоров'я, всіх благ.</a:t>
            </a:r>
            <a:endParaRPr lang="uk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38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7772400" cy="1470025"/>
          </a:xfrm>
        </p:spPr>
        <p:txBody>
          <a:bodyPr>
            <a:prstTxWarp prst="textPlain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2400" b="1" dirty="0">
                <a:ln/>
                <a:solidFill>
                  <a:schemeClr val="accent3"/>
                </a:solidFill>
              </a:rPr>
              <a:t>1.Було два батька і два сина. І лише три яблука. Але кожен з'їв по яблуку. </a:t>
            </a:r>
            <a:br>
              <a:rPr lang="uk-UA" sz="2400" b="1" dirty="0">
                <a:ln/>
                <a:solidFill>
                  <a:schemeClr val="accent3"/>
                </a:solidFill>
              </a:rPr>
            </a:br>
            <a:r>
              <a:rPr lang="uk-UA" sz="2400" b="1" dirty="0">
                <a:ln/>
                <a:solidFill>
                  <a:schemeClr val="accent3"/>
                </a:solidFill>
              </a:rPr>
              <a:t>Як таке можливо?</a:t>
            </a:r>
            <a:br>
              <a:rPr lang="uk-UA" sz="2400" b="1" dirty="0">
                <a:ln/>
                <a:solidFill>
                  <a:schemeClr val="accent3"/>
                </a:solidFill>
              </a:rPr>
            </a:br>
            <a:endParaRPr lang="uk-UA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Підзаголовок 3"/>
          <p:cNvSpPr>
            <a:spLocks noGrp="1"/>
          </p:cNvSpPr>
          <p:nvPr>
            <p:ph type="subTitle" idx="1"/>
          </p:nvPr>
        </p:nvSpPr>
        <p:spPr>
          <a:xfrm>
            <a:off x="1115616" y="4869160"/>
            <a:ext cx="6836296" cy="888504"/>
          </a:xfrm>
        </p:spPr>
        <p:txBody>
          <a:bodyPr/>
          <a:lstStyle/>
          <a:p>
            <a:r>
              <a:rPr lang="uk-UA" dirty="0" smtClean="0"/>
              <a:t>              </a:t>
            </a: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Син</a:t>
            </a: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 батько, </a:t>
            </a: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дідусь</a:t>
            </a:r>
          </a:p>
          <a:p>
            <a:endParaRPr lang="uk-UA" dirty="0"/>
          </a:p>
          <a:p>
            <a:endParaRPr lang="uk-UA" dirty="0"/>
          </a:p>
        </p:txBody>
      </p:sp>
      <p:pic>
        <p:nvPicPr>
          <p:cNvPr id="2056" name="Picture 8" descr="Результат пошуку зображень за запитом &quot;картинка дідусьсин ону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33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3010346"/>
          </a:xfrm>
        </p:spPr>
        <p:txBody>
          <a:bodyPr>
            <a:noAutofit/>
          </a:bodyPr>
          <a:lstStyle/>
          <a:p>
            <a:r>
              <a:rPr lang="uk-UA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2.В кімнаті було 12 курчат, </a:t>
            </a:r>
            <a:br>
              <a:rPr lang="uk-UA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uk-UA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 кролика, 5 щенят, 2 кішки, </a:t>
            </a:r>
            <a:br>
              <a:rPr lang="uk-UA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uk-UA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 півень і 2 курки. До кімнати увійшов господар з собакою. Скільки в кімнаті стало ніг?</a:t>
            </a:r>
            <a:r>
              <a:rPr lang="uk-UA" sz="3200" dirty="0"/>
              <a:t/>
            </a:r>
            <a:br>
              <a:rPr lang="uk-UA" sz="3200" dirty="0"/>
            </a:br>
            <a:endParaRPr lang="uk-UA" sz="32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4149081"/>
            <a:ext cx="8229600" cy="720080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Відповідь: Дві</a:t>
            </a:r>
            <a:r>
              <a:rPr lang="uk-UA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у тварин лапи.</a:t>
            </a:r>
          </a:p>
          <a:p>
            <a:pPr marL="0" indent="0">
              <a:buNone/>
            </a:pPr>
            <a:endParaRPr lang="uk-UA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078" name="Picture 6" descr="Результат пошуку зображень за запитом &quot;картинка ноги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97152"/>
            <a:ext cx="2120296" cy="123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2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2400" cy="2880320"/>
          </a:xfrm>
        </p:spPr>
        <p:txBody>
          <a:bodyPr/>
          <a:lstStyle/>
          <a:p>
            <a:r>
              <a:rPr lang="uk-UA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3. У батька Мері є 5 дочок: Чача, Чічі, Чече, Чочо. </a:t>
            </a:r>
            <a:br>
              <a:rPr lang="uk-UA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uk-UA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Як звуть 5 дочку?</a:t>
            </a:r>
            <a:br>
              <a:rPr lang="uk-UA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uk-UA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7" name="Підзаголовок 6"/>
          <p:cNvSpPr>
            <a:spLocks noGrp="1"/>
          </p:cNvSpPr>
          <p:nvPr>
            <p:ph type="subTitle" idx="1"/>
          </p:nvPr>
        </p:nvSpPr>
        <p:spPr>
          <a:xfrm>
            <a:off x="2699792" y="3886200"/>
            <a:ext cx="5760640" cy="1752600"/>
          </a:xfrm>
        </p:spPr>
        <p:txBody>
          <a:bodyPr/>
          <a:lstStyle/>
          <a:p>
            <a:r>
              <a:rPr lang="uk-UA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</a:rPr>
              <a:t>Відповідь: </a:t>
            </a:r>
            <a:br>
              <a:rPr lang="uk-UA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</a:rPr>
            </a:br>
            <a:r>
              <a:rPr lang="uk-UA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</a:rPr>
              <a:t>                   Мері </a:t>
            </a:r>
            <a:r>
              <a:rPr lang="uk-UA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</a:rPr>
              <a:t>- не забувайте про неї!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7956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3240360"/>
          </a:xfrm>
        </p:spPr>
        <p:txBody>
          <a:bodyPr>
            <a:normAutofit fontScale="90000"/>
          </a:bodyPr>
          <a:lstStyle/>
          <a:p>
            <a:r>
              <a:rPr lang="uk-UA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 Сім сестер в одному будинку. </a:t>
            </a:r>
            <a:br>
              <a:rPr lang="uk-UA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uk-UA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1-ша сестра читає книгу, 2-га - готує їжу, 3-тя - грає в шахи, 4-та - розгадує </a:t>
            </a:r>
            <a:r>
              <a:rPr lang="uk-UA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загадки, </a:t>
            </a:r>
            <a:r>
              <a:rPr lang="uk-UA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5-та - займається пранням, 6-та - доглядає за рослинами. </a:t>
            </a:r>
            <a:br>
              <a:rPr lang="uk-UA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uk-UA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Чим займається 7-ма?</a:t>
            </a:r>
            <a:r>
              <a:rPr lang="uk-U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uk-U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uk-UA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>
          <a:xfrm>
            <a:off x="2555776" y="4437112"/>
            <a:ext cx="6400800" cy="1752600"/>
          </a:xfrm>
        </p:spPr>
        <p:txBody>
          <a:bodyPr/>
          <a:lstStyle/>
          <a:p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Відповідь: </a:t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Грає в шахи </a:t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 третьої сестрою</a:t>
            </a:r>
          </a:p>
          <a:p>
            <a:endParaRPr lang="uk-UA" dirty="0"/>
          </a:p>
        </p:txBody>
      </p:sp>
      <p:pic>
        <p:nvPicPr>
          <p:cNvPr id="4098" name="Picture 2" descr="Результат пошуку зображень за запитом &quot;картинка гра у шах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2515673" cy="197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33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145" y="404664"/>
            <a:ext cx="8229600" cy="2434282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5. Прочитай правильно фразу:</a:t>
            </a:r>
            <a:br>
              <a:rPr lang="uk-UA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uk-UA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 Є А</a:t>
            </a:r>
            <a:br>
              <a:rPr lang="uk-UA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uk-UA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 А Р</a:t>
            </a:r>
            <a:br>
              <a:rPr lang="uk-UA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uk-UA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И Н К</a:t>
            </a:r>
            <a:br>
              <a:rPr lang="uk-UA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uk-UA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 Ї У</a:t>
            </a:r>
            <a:br>
              <a:rPr lang="uk-UA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uk-UA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Місце для вмісту 3" descr="УКРАЇНА ЄДИН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945" y="2924944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510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598" y="908720"/>
            <a:ext cx="8229600" cy="2650306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uk-UA" b="1" dirty="0">
                <a:ln/>
                <a:solidFill>
                  <a:schemeClr val="accent4"/>
                </a:solidFill>
              </a:rPr>
              <a:t> </a:t>
            </a:r>
            <a:r>
              <a:rPr lang="uk-UA" b="1" dirty="0">
                <a:ln/>
                <a:solidFill>
                  <a:srgbClr val="7030A0"/>
                </a:solidFill>
              </a:rPr>
              <a:t>6. У бабусі Даші онук Паша, кіт Пушок, собака Дружок. Скільки у бабусі онуків?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1873" y="3559026"/>
            <a:ext cx="8229600" cy="1224136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Відповідь: Один</a:t>
            </a:r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4" name="Picture 4" descr="Результат пошуку зображень за запитом &quot;картинка бабуся онук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3443882" cy="193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16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460</Words>
  <Application>Microsoft Office PowerPoint</Application>
  <PresentationFormat>Екран (4:3)</PresentationFormat>
  <Paragraphs>97</Paragraphs>
  <Slides>32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32</vt:i4>
      </vt:variant>
    </vt:vector>
  </HeadingPairs>
  <TitlesOfParts>
    <vt:vector size="37" baseType="lpstr">
      <vt:lpstr>Arial</vt:lpstr>
      <vt:lpstr>Georgia</vt:lpstr>
      <vt:lpstr>Times New Roman</vt:lpstr>
      <vt:lpstr>Trebuchet MS</vt:lpstr>
      <vt:lpstr>Тема Office</vt:lpstr>
      <vt:lpstr>Презентація PowerPoint</vt:lpstr>
      <vt:lpstr>Інтелектуальні сходинки</vt:lpstr>
      <vt:lpstr>Увімкни логіку</vt:lpstr>
      <vt:lpstr>1.Було два батька і два сина. І лише три яблука. Але кожен з'їв по яблуку.  Як таке можливо? </vt:lpstr>
      <vt:lpstr>2.В кімнаті було 12 курчат,  3 кролика, 5 щенят, 2 кішки,  1 півень і 2 курки. До кімнати увійшов господар з собакою. Скільки в кімнаті стало ніг? </vt:lpstr>
      <vt:lpstr>3. У батька Мері є 5 дочок: Чача, Чічі, Чече, Чочо.  Як звуть 5 дочку? </vt:lpstr>
      <vt:lpstr>4. Сім сестер в одному будинку.  1-ша сестра читає книгу, 2-га - готує їжу, 3-тя - грає в шахи, 4-та - розгадує загадки, 5-та - займається пранням, 6-та - доглядає за рослинами.  Чим займається 7-ма? </vt:lpstr>
      <vt:lpstr>5. Прочитай правильно фразу: А Є А Н А Р И Н К Д Ї У </vt:lpstr>
      <vt:lpstr> 6. У бабусі Даші онук Паша, кіт Пушок, собака Дружок. Скільки у бабусі онуків?</vt:lpstr>
      <vt:lpstr>7.Термометр показує плюс 15 градусів. Скільки градусів покажуть два таких термометра? </vt:lpstr>
      <vt:lpstr>8.У парку 8 лавок. Три пофарбували. Скільки лавок стало в парку?</vt:lpstr>
      <vt:lpstr>9. Мене звати Таня. У мого брата тільки одна сестра. Як звати сестру мого брата? </vt:lpstr>
      <vt:lpstr>10. До тебе прийшли гості, а в холодильнику - пляшка лимонаду, пакет з ананасовим соком і пляшка мінеральної води. Що ти відкриєш в першу чергу? </vt:lpstr>
      <vt:lpstr>Ерудит гра </vt:lpstr>
      <vt:lpstr>Які гори знаходяться на території України:  А-Альпи Б-Карпати В-Уральські гори </vt:lpstr>
      <vt:lpstr>Одне яйце варять 4 хвилини, а скільки хвилин треба варити шість яєць: А-8 хвилин; Б-24 хвилини; В-4 хвилини;</vt:lpstr>
      <vt:lpstr>Як називається прилад для креслення прямих ліній?  А-фломастер; Б-циркуль; В-лінійка. </vt:lpstr>
      <vt:lpstr>Розділ фізики, до якого лікарі-офтальмологи мають безпосереднє відношення:  А-Статика Б-Оптика В-Кінематика </vt:lpstr>
      <vt:lpstr>Хто заснував Запоріжську Січ?   А-Вишневецький-Байда Б-Ярослав Мудрий В-Богдан Хмельницький </vt:lpstr>
      <vt:lpstr>Взимку біле, навесні чорне, восени стрижене  А-Дерево Б-Поле В-Небо </vt:lpstr>
      <vt:lpstr>Дерево-символ України  А-Береза Б-Клен В-Верба </vt:lpstr>
      <vt:lpstr>При падінні чого прийнято загадувати бажання  А- Температури Б- Зірки В- Курсу гривні</vt:lpstr>
      <vt:lpstr>Чого більше на Землі?  А- Суші; . Б-Будинків; В- Води; </vt:lpstr>
      <vt:lpstr>Назвіть перший звук у слові джміль.  А-[д] Б-[ж] В-[дж] </vt:lpstr>
      <vt:lpstr>Літак летів вперед 1 годину 10 хвилин, а назад подолав відстань за 70 хвилин. Коли він витратив часу менше: вперед чи коли повертався?  А-вперед Б-назад В-однаково </vt:lpstr>
      <vt:lpstr>Що за пристрій пам’ять має, повідомлення приймає, може їх опрацювати і надійно зберігати? А- телевізор Б- калькулятор В –комп'ютер  </vt:lpstr>
      <vt:lpstr>ІІ тур: вибери категорію </vt:lpstr>
      <vt:lpstr>Презентація PowerPoint</vt:lpstr>
      <vt:lpstr>Олімпіада з української мови</vt:lpstr>
      <vt:lpstr>1. Напиши автобіографію за планом</vt:lpstr>
      <vt:lpstr>2.Напиши заяву на вступ в училище за поданим зразком</vt:lpstr>
      <vt:lpstr>3.Привітання з Різдвом Христовим.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RePack by Diakov</cp:lastModifiedBy>
  <cp:revision>34</cp:revision>
  <dcterms:created xsi:type="dcterms:W3CDTF">2013-08-20T22:02:58Z</dcterms:created>
  <dcterms:modified xsi:type="dcterms:W3CDTF">2018-01-09T17:24:14Z</dcterms:modified>
</cp:coreProperties>
</file>