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1" r:id="rId4"/>
    <p:sldId id="287" r:id="rId5"/>
    <p:sldId id="288" r:id="rId6"/>
    <p:sldId id="289" r:id="rId7"/>
    <p:sldId id="293" r:id="rId8"/>
    <p:sldId id="291" r:id="rId9"/>
    <p:sldId id="290" r:id="rId10"/>
    <p:sldId id="304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6" r:id="rId20"/>
    <p:sldId id="303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72" y="228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4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FA294-13C7-46C7-A34B-3E1F85E61425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F2470A7-A1D9-438B-A4FD-96833EC16331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BFFCFDB7-709C-4970-A560-11EB57044F61}" type="parTrans" cxnId="{761E2FF8-6020-4AB8-AB38-448B7F5CAE9F}">
      <dgm:prSet/>
      <dgm:spPr/>
      <dgm:t>
        <a:bodyPr/>
        <a:lstStyle/>
        <a:p>
          <a:endParaRPr lang="uk-UA"/>
        </a:p>
      </dgm:t>
    </dgm:pt>
    <dgm:pt modelId="{9983AD81-D1E7-4496-9640-527ECEB1900A}" type="sibTrans" cxnId="{761E2FF8-6020-4AB8-AB38-448B7F5CAE9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446C3DA-31D5-4BB2-9FDF-549EE6E12839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C801D61E-6BCB-4DC1-B4D1-7BC518A9E28A}" type="parTrans" cxnId="{658BBA37-EBE8-4FC5-B984-D5A38E21B52F}">
      <dgm:prSet/>
      <dgm:spPr/>
      <dgm:t>
        <a:bodyPr/>
        <a:lstStyle/>
        <a:p>
          <a:endParaRPr lang="uk-UA"/>
        </a:p>
      </dgm:t>
    </dgm:pt>
    <dgm:pt modelId="{957261D4-B8BF-432D-9B12-EC6D7DB607DE}" type="sibTrans" cxnId="{658BBA37-EBE8-4FC5-B984-D5A38E21B52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3CCB2B7-8D04-4143-88FE-F992B32AE34B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0432C1DE-79B2-4A85-B086-3E76C796D9DF}" type="parTrans" cxnId="{54851756-0F43-4D4A-B823-1D58FD20E67E}">
      <dgm:prSet/>
      <dgm:spPr/>
      <dgm:t>
        <a:bodyPr/>
        <a:lstStyle/>
        <a:p>
          <a:endParaRPr lang="uk-UA"/>
        </a:p>
      </dgm:t>
    </dgm:pt>
    <dgm:pt modelId="{912EC233-0532-40C9-88EF-9D3126D3E6F7}" type="sibTrans" cxnId="{54851756-0F43-4D4A-B823-1D58FD20E67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7285CE08-A978-40F7-AF6A-39DB893D9296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AC08421A-6A64-4C5F-AA5B-C365E01901BE}" type="parTrans" cxnId="{ED547071-AFD5-4CD5-9B8E-E8F15C6C256D}">
      <dgm:prSet/>
      <dgm:spPr/>
      <dgm:t>
        <a:bodyPr/>
        <a:lstStyle/>
        <a:p>
          <a:endParaRPr lang="uk-UA"/>
        </a:p>
      </dgm:t>
    </dgm:pt>
    <dgm:pt modelId="{85940BE2-88AB-42BA-9F2B-A4CBCAAD1A86}" type="sibTrans" cxnId="{ED547071-AFD5-4CD5-9B8E-E8F15C6C256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uk-UA"/>
        </a:p>
      </dgm:t>
    </dgm:pt>
    <dgm:pt modelId="{334A90C4-8E6B-48AB-9151-E8A0286F5209}">
      <dgm:prSet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0769799C-8C08-453F-A310-3EB49AB42770}" type="parTrans" cxnId="{BA8575EC-D4ED-4B58-B3FB-5E946BD8A164}">
      <dgm:prSet/>
      <dgm:spPr/>
      <dgm:t>
        <a:bodyPr/>
        <a:lstStyle/>
        <a:p>
          <a:endParaRPr lang="uk-UA"/>
        </a:p>
      </dgm:t>
    </dgm:pt>
    <dgm:pt modelId="{57D36A41-64DE-4132-9A90-ECA1E9CCC273}" type="sibTrans" cxnId="{BA8575EC-D4ED-4B58-B3FB-5E946BD8A164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uk-UA"/>
        </a:p>
      </dgm:t>
    </dgm:pt>
    <dgm:pt modelId="{60C82D23-FC49-4E3D-9C44-EA73A352CCF4}">
      <dgm:prSet/>
      <dgm:spPr/>
      <dgm:t>
        <a:bodyPr/>
        <a:lstStyle/>
        <a:p>
          <a:r>
            <a:rPr lang="uk-UA" dirty="0" smtClean="0"/>
            <a:t>6</a:t>
          </a:r>
          <a:endParaRPr lang="uk-UA" dirty="0"/>
        </a:p>
      </dgm:t>
    </dgm:pt>
    <dgm:pt modelId="{D631ADC6-2714-4AD1-913B-5FBA0647F6C7}" type="parTrans" cxnId="{C6124C97-C1F7-4FD1-BC78-6EA3B442A795}">
      <dgm:prSet/>
      <dgm:spPr/>
      <dgm:t>
        <a:bodyPr/>
        <a:lstStyle/>
        <a:p>
          <a:endParaRPr lang="uk-UA"/>
        </a:p>
      </dgm:t>
    </dgm:pt>
    <dgm:pt modelId="{1FF069C5-663B-433C-9888-97BCCA463811}" type="sibTrans" cxnId="{C6124C97-C1F7-4FD1-BC78-6EA3B442A795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uk-UA"/>
        </a:p>
      </dgm:t>
    </dgm:pt>
    <dgm:pt modelId="{B9C367BF-36DD-4AB5-9792-6D7E9255AE33}">
      <dgm:prSet/>
      <dgm:spPr/>
      <dgm:t>
        <a:bodyPr/>
        <a:lstStyle/>
        <a:p>
          <a:r>
            <a:rPr lang="uk-UA" dirty="0" smtClean="0"/>
            <a:t>7</a:t>
          </a:r>
          <a:endParaRPr lang="uk-UA" dirty="0"/>
        </a:p>
      </dgm:t>
    </dgm:pt>
    <dgm:pt modelId="{B593D7E2-DFF6-45A7-96C2-D5F40876CC54}" type="parTrans" cxnId="{F61F5DF7-FAA7-4296-988A-3D5BAB4A217A}">
      <dgm:prSet/>
      <dgm:spPr/>
      <dgm:t>
        <a:bodyPr/>
        <a:lstStyle/>
        <a:p>
          <a:endParaRPr lang="uk-UA"/>
        </a:p>
      </dgm:t>
    </dgm:pt>
    <dgm:pt modelId="{9FE5F8E1-2176-4225-B898-DD04A2F9F3BF}" type="sibTrans" cxnId="{F61F5DF7-FAA7-4296-988A-3D5BAB4A217A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uk-UA"/>
        </a:p>
      </dgm:t>
    </dgm:pt>
    <dgm:pt modelId="{B9C8F87A-791D-44B0-93B7-3721A286F14E}">
      <dgm:prSet/>
      <dgm:spPr/>
      <dgm:t>
        <a:bodyPr/>
        <a:lstStyle/>
        <a:p>
          <a:r>
            <a:rPr lang="uk-UA" dirty="0" smtClean="0"/>
            <a:t>8</a:t>
          </a:r>
          <a:endParaRPr lang="uk-UA" dirty="0"/>
        </a:p>
      </dgm:t>
    </dgm:pt>
    <dgm:pt modelId="{86404D74-FBF8-4A24-B39E-C2FE2AC68F79}" type="parTrans" cxnId="{4EDF4F5B-902A-4DBA-BFFF-8D19708DDDD0}">
      <dgm:prSet/>
      <dgm:spPr/>
      <dgm:t>
        <a:bodyPr/>
        <a:lstStyle/>
        <a:p>
          <a:endParaRPr lang="uk-UA"/>
        </a:p>
      </dgm:t>
    </dgm:pt>
    <dgm:pt modelId="{569C1C84-4A2B-4435-8792-E86A9E74C891}" type="sibTrans" cxnId="{4EDF4F5B-902A-4DBA-BFFF-8D19708DDDD0}">
      <dgm:prSet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A5EFC44-1A7D-40C4-BBD6-97B3D617C253}">
      <dgm:prSet/>
      <dgm:spPr/>
      <dgm:t>
        <a:bodyPr/>
        <a:lstStyle/>
        <a:p>
          <a:r>
            <a:rPr lang="uk-UA" dirty="0" smtClean="0"/>
            <a:t>9</a:t>
          </a:r>
          <a:endParaRPr lang="uk-UA" dirty="0"/>
        </a:p>
      </dgm:t>
    </dgm:pt>
    <dgm:pt modelId="{C8744A39-3E3E-45D1-9A37-F62A609619F0}" type="parTrans" cxnId="{B5F17B86-75EE-4A67-ADD8-EA3A01F40681}">
      <dgm:prSet/>
      <dgm:spPr/>
      <dgm:t>
        <a:bodyPr/>
        <a:lstStyle/>
        <a:p>
          <a:endParaRPr lang="uk-UA"/>
        </a:p>
      </dgm:t>
    </dgm:pt>
    <dgm:pt modelId="{F4DEED82-A417-44C5-A7CE-E774FA70E62E}" type="sibTrans" cxnId="{B5F17B86-75EE-4A67-ADD8-EA3A01F40681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uk-UA"/>
        </a:p>
      </dgm:t>
    </dgm:pt>
    <dgm:pt modelId="{7A3374A3-4F91-4448-A76C-978F28A43B1F}">
      <dgm:prSet/>
      <dgm:spPr/>
      <dgm:t>
        <a:bodyPr/>
        <a:lstStyle/>
        <a:p>
          <a:r>
            <a:rPr lang="uk-UA" dirty="0" smtClean="0"/>
            <a:t>10</a:t>
          </a:r>
          <a:endParaRPr lang="uk-UA" dirty="0"/>
        </a:p>
      </dgm:t>
    </dgm:pt>
    <dgm:pt modelId="{C2D7921D-511E-4FB4-A152-004110F35C48}" type="parTrans" cxnId="{837CCD04-6EB8-400B-8154-A5D7FB317BF9}">
      <dgm:prSet/>
      <dgm:spPr/>
      <dgm:t>
        <a:bodyPr/>
        <a:lstStyle/>
        <a:p>
          <a:endParaRPr lang="uk-UA"/>
        </a:p>
      </dgm:t>
    </dgm:pt>
    <dgm:pt modelId="{EE411C98-38B8-4711-AC1F-CE3ED3CF61F0}" type="sibTrans" cxnId="{837CCD04-6EB8-400B-8154-A5D7FB317BF9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A114CCF-1167-4E07-AFB7-EB19F0B08A5B}" type="pres">
      <dgm:prSet presAssocID="{22EFA294-13C7-46C7-A34B-3E1F85E6142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uk-UA"/>
        </a:p>
      </dgm:t>
    </dgm:pt>
    <dgm:pt modelId="{30EDD9E1-3F91-4676-9FD6-5A7A337EC1BD}" type="pres">
      <dgm:prSet presAssocID="{0F2470A7-A1D9-438B-A4FD-96833EC16331}" presName="text1" presStyleCnt="0"/>
      <dgm:spPr/>
    </dgm:pt>
    <dgm:pt modelId="{D77D54F5-8CC5-4EBD-B794-EF4F75B6AB26}" type="pres">
      <dgm:prSet presAssocID="{0F2470A7-A1D9-438B-A4FD-96833EC16331}" presName="textRepeatNode" presStyleLbl="alignNode1" presStyleIdx="0" presStyleCnt="10" custLinFactX="67865" custLinFactY="-100000" custLinFactNeighborX="100000" custLinFactNeighborY="-144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CCDD9-7405-490B-918C-8324C78A2E1B}" type="pres">
      <dgm:prSet presAssocID="{0F2470A7-A1D9-438B-A4FD-96833EC16331}" presName="textaccent1" presStyleCnt="0"/>
      <dgm:spPr/>
    </dgm:pt>
    <dgm:pt modelId="{E485544D-807E-4FE6-A2F8-77FEB069F4CA}" type="pres">
      <dgm:prSet presAssocID="{0F2470A7-A1D9-438B-A4FD-96833EC16331}" presName="accentRepeatNode" presStyleLbl="solidAlignAcc1" presStyleIdx="0" presStyleCnt="20"/>
      <dgm:spPr/>
    </dgm:pt>
    <dgm:pt modelId="{953137C0-C9D4-42D2-A7FA-74A69E6AB334}" type="pres">
      <dgm:prSet presAssocID="{9983AD81-D1E7-4496-9640-527ECEB1900A}" presName="image1" presStyleCnt="0"/>
      <dgm:spPr/>
    </dgm:pt>
    <dgm:pt modelId="{2299C3A1-F2B2-4532-BC0B-671ED3DB4DDC}" type="pres">
      <dgm:prSet presAssocID="{9983AD81-D1E7-4496-9640-527ECEB1900A}" presName="imageRepeatNode" presStyleLbl="alignAcc1" presStyleIdx="0" presStyleCnt="10" custScaleX="133579" custScaleY="108162" custLinFactX="40087" custLinFactY="68022" custLinFactNeighborX="100000" custLinFactNeighborY="100000"/>
      <dgm:spPr/>
      <dgm:t>
        <a:bodyPr/>
        <a:lstStyle/>
        <a:p>
          <a:endParaRPr lang="uk-UA"/>
        </a:p>
      </dgm:t>
    </dgm:pt>
    <dgm:pt modelId="{BACBCB62-E1B0-4148-A7F5-6B87D71B2848}" type="pres">
      <dgm:prSet presAssocID="{9983AD81-D1E7-4496-9640-527ECEB1900A}" presName="imageaccent1" presStyleCnt="0"/>
      <dgm:spPr/>
    </dgm:pt>
    <dgm:pt modelId="{96D3364E-8982-4884-B82E-15823F9A0943}" type="pres">
      <dgm:prSet presAssocID="{9983AD81-D1E7-4496-9640-527ECEB1900A}" presName="accentRepeatNode" presStyleLbl="solidAlignAcc1" presStyleIdx="1" presStyleCnt="20"/>
      <dgm:spPr/>
    </dgm:pt>
    <dgm:pt modelId="{DDAAEB59-5476-4C0F-8AC1-7CBC42288FA5}" type="pres">
      <dgm:prSet presAssocID="{C446C3DA-31D5-4BB2-9FDF-549EE6E12839}" presName="text2" presStyleCnt="0"/>
      <dgm:spPr/>
    </dgm:pt>
    <dgm:pt modelId="{471907AD-7DD8-496D-A289-2CED9B74EC4C}" type="pres">
      <dgm:prSet presAssocID="{C446C3DA-31D5-4BB2-9FDF-549EE6E12839}" presName="textRepeatNode" presStyleLbl="alignNode1" presStyleIdx="1" presStyleCnt="10" custLinFactY="-85973" custLinFactNeighborX="-3236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BE54AE-E6FB-4FA8-8016-C0CF826CB2CC}" type="pres">
      <dgm:prSet presAssocID="{C446C3DA-31D5-4BB2-9FDF-549EE6E12839}" presName="textaccent2" presStyleCnt="0"/>
      <dgm:spPr/>
    </dgm:pt>
    <dgm:pt modelId="{47FB3039-4D19-45B3-BCE0-627FD582EAF1}" type="pres">
      <dgm:prSet presAssocID="{C446C3DA-31D5-4BB2-9FDF-549EE6E12839}" presName="accentRepeatNode" presStyleLbl="solidAlignAcc1" presStyleIdx="2" presStyleCnt="20" custLinFactX="1500000" custLinFactY="-658413" custLinFactNeighborX="1524229" custLinFactNeighborY="-700000"/>
      <dgm:spPr/>
    </dgm:pt>
    <dgm:pt modelId="{A5CB1DDC-23A3-4F42-BA4C-14D1389E5323}" type="pres">
      <dgm:prSet presAssocID="{957261D4-B8BF-432D-9B12-EC6D7DB607DE}" presName="image2" presStyleCnt="0"/>
      <dgm:spPr/>
    </dgm:pt>
    <dgm:pt modelId="{27A77FA3-9B6C-43CE-B60D-CE1FEC4D94A1}" type="pres">
      <dgm:prSet presAssocID="{957261D4-B8BF-432D-9B12-EC6D7DB607DE}" presName="imageRepeatNode" presStyleLbl="alignAcc1" presStyleIdx="1" presStyleCnt="10" custScaleX="145248" custScaleY="108111" custLinFactX="24873" custLinFactY="19485" custLinFactNeighborX="100000" custLinFactNeighborY="100000"/>
      <dgm:spPr/>
      <dgm:t>
        <a:bodyPr/>
        <a:lstStyle/>
        <a:p>
          <a:endParaRPr lang="uk-UA"/>
        </a:p>
      </dgm:t>
    </dgm:pt>
    <dgm:pt modelId="{80EE02DA-1F54-475A-9864-745C04F56361}" type="pres">
      <dgm:prSet presAssocID="{957261D4-B8BF-432D-9B12-EC6D7DB607DE}" presName="imageaccent2" presStyleCnt="0"/>
      <dgm:spPr/>
    </dgm:pt>
    <dgm:pt modelId="{F9A6A082-588E-449B-B9C0-E13AF3B4DE24}" type="pres">
      <dgm:prSet presAssocID="{957261D4-B8BF-432D-9B12-EC6D7DB607DE}" presName="accentRepeatNode" presStyleLbl="solidAlignAcc1" presStyleIdx="3" presStyleCnt="20"/>
      <dgm:spPr/>
    </dgm:pt>
    <dgm:pt modelId="{9A75DAD2-332F-49EA-9576-B12905C7B570}" type="pres">
      <dgm:prSet presAssocID="{C3CCB2B7-8D04-4143-88FE-F992B32AE34B}" presName="text3" presStyleCnt="0"/>
      <dgm:spPr/>
    </dgm:pt>
    <dgm:pt modelId="{7DD15C76-EA27-448C-B608-E7F8D717D28A}" type="pres">
      <dgm:prSet presAssocID="{C3CCB2B7-8D04-4143-88FE-F992B32AE34B}" presName="textRepeatNode" presStyleLbl="alignNode1" presStyleIdx="2" presStyleCnt="10" custLinFactY="-34207" custLinFactNeighborX="-565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DE82D0-2DEB-4509-8993-E6B13A4B972D}" type="pres">
      <dgm:prSet presAssocID="{C3CCB2B7-8D04-4143-88FE-F992B32AE34B}" presName="textaccent3" presStyleCnt="0"/>
      <dgm:spPr/>
    </dgm:pt>
    <dgm:pt modelId="{70975E0D-615D-4809-88B7-8ADB83122D02}" type="pres">
      <dgm:prSet presAssocID="{C3CCB2B7-8D04-4143-88FE-F992B32AE34B}" presName="accentRepeatNode" presStyleLbl="solidAlignAcc1" presStyleIdx="4" presStyleCnt="20"/>
      <dgm:spPr/>
    </dgm:pt>
    <dgm:pt modelId="{3A77D68F-5241-4C42-B760-119351DDED50}" type="pres">
      <dgm:prSet presAssocID="{912EC233-0532-40C9-88EF-9D3126D3E6F7}" presName="image3" presStyleCnt="0"/>
      <dgm:spPr/>
    </dgm:pt>
    <dgm:pt modelId="{6B6F7BB5-50C8-4961-9C2F-9A73F19E7FD5}" type="pres">
      <dgm:prSet presAssocID="{912EC233-0532-40C9-88EF-9D3126D3E6F7}" presName="imageRepeatNode" presStyleLbl="alignAcc1" presStyleIdx="2" presStyleCnt="10" custScaleX="104987" custScaleY="111813" custLinFactX="-55991" custLinFactY="100000" custLinFactNeighborX="-100000" custLinFactNeighborY="179445"/>
      <dgm:spPr/>
      <dgm:t>
        <a:bodyPr/>
        <a:lstStyle/>
        <a:p>
          <a:endParaRPr lang="uk-UA"/>
        </a:p>
      </dgm:t>
    </dgm:pt>
    <dgm:pt modelId="{E1C996E5-34F0-4ADB-B936-4EEE15A5BC0C}" type="pres">
      <dgm:prSet presAssocID="{912EC233-0532-40C9-88EF-9D3126D3E6F7}" presName="imageaccent3" presStyleCnt="0"/>
      <dgm:spPr/>
    </dgm:pt>
    <dgm:pt modelId="{58E05260-912C-4F9B-BCA8-4596C4161EF4}" type="pres">
      <dgm:prSet presAssocID="{912EC233-0532-40C9-88EF-9D3126D3E6F7}" presName="accentRepeatNode" presStyleLbl="solidAlignAcc1" presStyleIdx="5" presStyleCnt="20"/>
      <dgm:spPr/>
    </dgm:pt>
    <dgm:pt modelId="{22672A0F-4490-456C-A3C2-12EB31CC8A41}" type="pres">
      <dgm:prSet presAssocID="{7285CE08-A978-40F7-AF6A-39DB893D9296}" presName="text4" presStyleCnt="0"/>
      <dgm:spPr/>
    </dgm:pt>
    <dgm:pt modelId="{2C2BB4F7-4D2D-4BC5-98E4-15CD36306483}" type="pres">
      <dgm:prSet presAssocID="{7285CE08-A978-40F7-AF6A-39DB893D9296}" presName="textRepeatNode" presStyleLbl="alignNode1" presStyleIdx="3" presStyleCnt="10" custLinFactX="512" custLinFactY="-29674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2F871F-1240-4E8E-94EE-0B0CBA65A869}" type="pres">
      <dgm:prSet presAssocID="{7285CE08-A978-40F7-AF6A-39DB893D9296}" presName="textaccent4" presStyleCnt="0"/>
      <dgm:spPr/>
    </dgm:pt>
    <dgm:pt modelId="{0926F4D7-1DE0-449D-804A-7151D80E853C}" type="pres">
      <dgm:prSet presAssocID="{7285CE08-A978-40F7-AF6A-39DB893D9296}" presName="accentRepeatNode" presStyleLbl="solidAlignAcc1" presStyleIdx="6" presStyleCnt="20"/>
      <dgm:spPr/>
    </dgm:pt>
    <dgm:pt modelId="{B641886D-1BD5-4906-AA70-6D26ACFA94C5}" type="pres">
      <dgm:prSet presAssocID="{85940BE2-88AB-42BA-9F2B-A4CBCAAD1A86}" presName="image4" presStyleCnt="0"/>
      <dgm:spPr/>
    </dgm:pt>
    <dgm:pt modelId="{BF36869C-5172-4C65-81C7-BFB3FBE7C230}" type="pres">
      <dgm:prSet presAssocID="{85940BE2-88AB-42BA-9F2B-A4CBCAAD1A86}" presName="imageRepeatNode" presStyleLbl="alignAcc1" presStyleIdx="3" presStyleCnt="10" custLinFactX="-114819" custLinFactNeighborX="-200000" custLinFactNeighborY="-71457"/>
      <dgm:spPr/>
      <dgm:t>
        <a:bodyPr/>
        <a:lstStyle/>
        <a:p>
          <a:endParaRPr lang="uk-UA"/>
        </a:p>
      </dgm:t>
    </dgm:pt>
    <dgm:pt modelId="{6D669522-F8C3-4440-946C-698808659EAA}" type="pres">
      <dgm:prSet presAssocID="{85940BE2-88AB-42BA-9F2B-A4CBCAAD1A86}" presName="imageaccent4" presStyleCnt="0"/>
      <dgm:spPr/>
    </dgm:pt>
    <dgm:pt modelId="{0C4F33B3-DAD0-49E7-99A2-5818862A2FBC}" type="pres">
      <dgm:prSet presAssocID="{85940BE2-88AB-42BA-9F2B-A4CBCAAD1A86}" presName="accentRepeatNode" presStyleLbl="solidAlignAcc1" presStyleIdx="7" presStyleCnt="20" custLinFactX="-240276" custLinFactY="1500000" custLinFactNeighborX="-300000" custLinFactNeighborY="1567877"/>
      <dgm:spPr/>
    </dgm:pt>
    <dgm:pt modelId="{9CAD7AA4-2AF6-4085-A721-688F294147A4}" type="pres">
      <dgm:prSet presAssocID="{334A90C4-8E6B-48AB-9151-E8A0286F5209}" presName="text5" presStyleCnt="0"/>
      <dgm:spPr/>
    </dgm:pt>
    <dgm:pt modelId="{D6846628-02D8-4D80-B333-F79113E2417D}" type="pres">
      <dgm:prSet presAssocID="{334A90C4-8E6B-48AB-9151-E8A0286F5209}" presName="textRepeatNode" presStyleLbl="alignNode1" presStyleIdx="4" presStyleCnt="10" custLinFactX="25831" custLinFactNeighborX="100000" custLinFactNeighborY="-8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6C5A0D-2E7F-4EEF-8C41-CB4DF5D835CF}" type="pres">
      <dgm:prSet presAssocID="{334A90C4-8E6B-48AB-9151-E8A0286F5209}" presName="textaccent5" presStyleCnt="0"/>
      <dgm:spPr/>
    </dgm:pt>
    <dgm:pt modelId="{8FBDEC4E-9585-4E33-AA09-B93F06E4601B}" type="pres">
      <dgm:prSet presAssocID="{334A90C4-8E6B-48AB-9151-E8A0286F5209}" presName="accentRepeatNode" presStyleLbl="solidAlignAcc1" presStyleIdx="8" presStyleCnt="20" custLinFactX="-1269606" custLinFactY="1680769" custLinFactNeighborX="-1300000" custLinFactNeighborY="1700000"/>
      <dgm:spPr/>
    </dgm:pt>
    <dgm:pt modelId="{B70F1CC3-0D71-4E84-881B-0D3455454CE7}" type="pres">
      <dgm:prSet presAssocID="{57D36A41-64DE-4132-9A90-ECA1E9CCC273}" presName="image5" presStyleCnt="0"/>
      <dgm:spPr/>
    </dgm:pt>
    <dgm:pt modelId="{AB91374E-6A76-4DAA-AC08-A95B5EBCC200}" type="pres">
      <dgm:prSet presAssocID="{57D36A41-64DE-4132-9A90-ECA1E9CCC273}" presName="imageRepeatNode" presStyleLbl="alignAcc1" presStyleIdx="4" presStyleCnt="10" custLinFactX="-100000" custLinFactNeighborX="-190026" custLinFactNeighborY="-19663"/>
      <dgm:spPr/>
      <dgm:t>
        <a:bodyPr/>
        <a:lstStyle/>
        <a:p>
          <a:endParaRPr lang="uk-UA"/>
        </a:p>
      </dgm:t>
    </dgm:pt>
    <dgm:pt modelId="{A78B06E8-7008-4DFD-85A4-669DEAA05E67}" type="pres">
      <dgm:prSet presAssocID="{57D36A41-64DE-4132-9A90-ECA1E9CCC273}" presName="imageaccent5" presStyleCnt="0"/>
      <dgm:spPr/>
    </dgm:pt>
    <dgm:pt modelId="{82C899C7-6C0D-4A7B-8E8D-0991B5E32893}" type="pres">
      <dgm:prSet presAssocID="{57D36A41-64DE-4132-9A90-ECA1E9CCC273}" presName="accentRepeatNode" presStyleLbl="solidAlignAcc1" presStyleIdx="9" presStyleCnt="20" custLinFactX="539851" custLinFactY="1816557" custLinFactNeighborX="600000" custLinFactNeighborY="1900000"/>
      <dgm:spPr/>
    </dgm:pt>
    <dgm:pt modelId="{DC38A05E-3BB1-4FE2-9EB5-A00F0C233B46}" type="pres">
      <dgm:prSet presAssocID="{60C82D23-FC49-4E3D-9C44-EA73A352CCF4}" presName="text6" presStyleCnt="0"/>
      <dgm:spPr/>
    </dgm:pt>
    <dgm:pt modelId="{1AE2EB4A-EA06-491C-8CDD-9D9DE5657DF7}" type="pres">
      <dgm:prSet presAssocID="{60C82D23-FC49-4E3D-9C44-EA73A352CCF4}" presName="textRepeatNode" presStyleLbl="alignNode1" presStyleIdx="5" presStyleCnt="10" custLinFactX="-200000" custLinFactNeighborX="-212743" custLinFactNeighborY="-8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18DF83-B5CC-47D9-BF23-D714434C8703}" type="pres">
      <dgm:prSet presAssocID="{60C82D23-FC49-4E3D-9C44-EA73A352CCF4}" presName="textaccent6" presStyleCnt="0"/>
      <dgm:spPr/>
    </dgm:pt>
    <dgm:pt modelId="{ACA6D4B8-9FB5-4956-95D3-512A3BC90DFE}" type="pres">
      <dgm:prSet presAssocID="{60C82D23-FC49-4E3D-9C44-EA73A352CCF4}" presName="accentRepeatNode" presStyleLbl="solidAlignAcc1" presStyleIdx="10" presStyleCnt="20" custLinFactX="748353" custLinFactY="-521835" custLinFactNeighborX="800000" custLinFactNeighborY="-600000"/>
      <dgm:spPr/>
    </dgm:pt>
    <dgm:pt modelId="{B552CCAF-BF1F-43DE-8A4D-F91E4E3C4CF6}" type="pres">
      <dgm:prSet presAssocID="{1FF069C5-663B-433C-9888-97BCCA463811}" presName="image6" presStyleCnt="0"/>
      <dgm:spPr/>
    </dgm:pt>
    <dgm:pt modelId="{AFAD44F7-34AF-4D54-9DD2-614FD4F9DF80}" type="pres">
      <dgm:prSet presAssocID="{1FF069C5-663B-433C-9888-97BCCA463811}" presName="imageRepeatNode" presStyleLbl="alignAcc1" presStyleIdx="5" presStyleCnt="10" custLinFactX="34284" custLinFactY="-76849" custLinFactNeighborX="100000" custLinFactNeighborY="-100000"/>
      <dgm:spPr/>
      <dgm:t>
        <a:bodyPr/>
        <a:lstStyle/>
        <a:p>
          <a:endParaRPr lang="uk-UA"/>
        </a:p>
      </dgm:t>
    </dgm:pt>
    <dgm:pt modelId="{26BFB7E8-ABFC-403A-BBDF-EBB3792AC691}" type="pres">
      <dgm:prSet presAssocID="{1FF069C5-663B-433C-9888-97BCCA463811}" presName="imageaccent6" presStyleCnt="0"/>
      <dgm:spPr/>
    </dgm:pt>
    <dgm:pt modelId="{0CDAF21D-9978-494E-9D7E-CF168A07691C}" type="pres">
      <dgm:prSet presAssocID="{1FF069C5-663B-433C-9888-97BCCA463811}" presName="accentRepeatNode" presStyleLbl="solidAlignAcc1" presStyleIdx="11" presStyleCnt="20" custLinFactX="-1800000" custLinFactY="-400000" custLinFactNeighborX="-1804038" custLinFactNeighborY="-485258"/>
      <dgm:spPr/>
    </dgm:pt>
    <dgm:pt modelId="{215E7A7B-BFCA-4F4B-B476-A38AC3B0564E}" type="pres">
      <dgm:prSet presAssocID="{B9C367BF-36DD-4AB5-9792-6D7E9255AE33}" presName="text7" presStyleCnt="0"/>
      <dgm:spPr/>
    </dgm:pt>
    <dgm:pt modelId="{1DB14D80-60D9-4663-BDCF-E4E01B72013C}" type="pres">
      <dgm:prSet presAssocID="{B9C367BF-36DD-4AB5-9792-6D7E9255AE33}" presName="textRepeatNode" presStyleLbl="alignNode1" presStyleIdx="6" presStyleCnt="10" custLinFactNeighborX="-31488" custLinFactNeighborY="-60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994D29-0991-43E4-8F37-3524A02DC2BB}" type="pres">
      <dgm:prSet presAssocID="{B9C367BF-36DD-4AB5-9792-6D7E9255AE33}" presName="textaccent7" presStyleCnt="0"/>
      <dgm:spPr/>
    </dgm:pt>
    <dgm:pt modelId="{5A0FF3F7-3FD8-4928-8937-A3576C9D5625}" type="pres">
      <dgm:prSet presAssocID="{B9C367BF-36DD-4AB5-9792-6D7E9255AE33}" presName="accentRepeatNode" presStyleLbl="solidAlignAcc1" presStyleIdx="12" presStyleCnt="20" custLinFactX="1000000" custLinFactY="878148" custLinFactNeighborX="1016152" custLinFactNeighborY="900000"/>
      <dgm:spPr/>
    </dgm:pt>
    <dgm:pt modelId="{EB50C68C-F59A-4258-973F-A31A749BE2AF}" type="pres">
      <dgm:prSet presAssocID="{9FE5F8E1-2176-4225-B898-DD04A2F9F3BF}" presName="image7" presStyleCnt="0"/>
      <dgm:spPr/>
    </dgm:pt>
    <dgm:pt modelId="{D6699ACA-9383-4D7C-8D85-C7A7013FC6C7}" type="pres">
      <dgm:prSet presAssocID="{9FE5F8E1-2176-4225-B898-DD04A2F9F3BF}" presName="imageRepeatNode" presStyleLbl="alignAcc1" presStyleIdx="6" presStyleCnt="10" custLinFactX="200000" custLinFactNeighborX="241442" custLinFactNeighborY="5449"/>
      <dgm:spPr/>
      <dgm:t>
        <a:bodyPr/>
        <a:lstStyle/>
        <a:p>
          <a:endParaRPr lang="uk-UA"/>
        </a:p>
      </dgm:t>
    </dgm:pt>
    <dgm:pt modelId="{159F2C08-6B4C-49C1-8393-F65CE5B026D5}" type="pres">
      <dgm:prSet presAssocID="{9FE5F8E1-2176-4225-B898-DD04A2F9F3BF}" presName="imageaccent7" presStyleCnt="0"/>
      <dgm:spPr/>
    </dgm:pt>
    <dgm:pt modelId="{12CD3591-09B5-4B21-AA4F-684B3DEA248D}" type="pres">
      <dgm:prSet presAssocID="{9FE5F8E1-2176-4225-B898-DD04A2F9F3BF}" presName="accentRepeatNode" presStyleLbl="solidAlignAcc1" presStyleIdx="13" presStyleCnt="20" custLinFactX="-400000" custLinFactY="600000" custLinFactNeighborX="-463124" custLinFactNeighborY="682097"/>
      <dgm:spPr/>
    </dgm:pt>
    <dgm:pt modelId="{0531643A-D436-4D1B-9A6D-DAF0578ED2D4}" type="pres">
      <dgm:prSet presAssocID="{B9C8F87A-791D-44B0-93B7-3721A286F14E}" presName="text8" presStyleCnt="0"/>
      <dgm:spPr/>
    </dgm:pt>
    <dgm:pt modelId="{375D079C-621B-4885-8F75-855EB4CC097F}" type="pres">
      <dgm:prSet presAssocID="{B9C8F87A-791D-44B0-93B7-3721A286F14E}" presName="textRepeatNode" presStyleLbl="alignNode1" presStyleIdx="7" presStyleCnt="10" custLinFactX="-100000" custLinFactNeighborX="-160870" custLinFactNeighborY="-59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A89A9C-0DDA-45A3-A1EC-74961ED4AC9E}" type="pres">
      <dgm:prSet presAssocID="{B9C8F87A-791D-44B0-93B7-3721A286F14E}" presName="textaccent8" presStyleCnt="0"/>
      <dgm:spPr/>
    </dgm:pt>
    <dgm:pt modelId="{8A3AE638-956B-41A0-9FCE-AB7C2F615BD6}" type="pres">
      <dgm:prSet presAssocID="{B9C8F87A-791D-44B0-93B7-3721A286F14E}" presName="accentRepeatNode" presStyleLbl="solidAlignAcc1" presStyleIdx="14" presStyleCnt="20"/>
      <dgm:spPr/>
    </dgm:pt>
    <dgm:pt modelId="{0A2E6480-5F40-4E26-9A76-A98CD4B0C919}" type="pres">
      <dgm:prSet presAssocID="{569C1C84-4A2B-4435-8792-E86A9E74C891}" presName="image8" presStyleCnt="0"/>
      <dgm:spPr/>
    </dgm:pt>
    <dgm:pt modelId="{72C9F450-0CFD-4B4C-9264-32EB9F3EF30E}" type="pres">
      <dgm:prSet presAssocID="{569C1C84-4A2B-4435-8792-E86A9E74C891}" presName="imageRepeatNode" presStyleLbl="alignAcc1" presStyleIdx="7" presStyleCnt="10" custLinFactY="-100000" custLinFactNeighborX="-61694" custLinFactNeighborY="-132856"/>
      <dgm:spPr/>
      <dgm:t>
        <a:bodyPr/>
        <a:lstStyle/>
        <a:p>
          <a:endParaRPr lang="uk-UA"/>
        </a:p>
      </dgm:t>
    </dgm:pt>
    <dgm:pt modelId="{A8B01F20-3A71-4D23-8CBF-CE24FD506478}" type="pres">
      <dgm:prSet presAssocID="{569C1C84-4A2B-4435-8792-E86A9E74C891}" presName="imageaccent8" presStyleCnt="0"/>
      <dgm:spPr/>
    </dgm:pt>
    <dgm:pt modelId="{9A203741-FA6F-44CA-9F4A-507F9F7F37F6}" type="pres">
      <dgm:prSet presAssocID="{569C1C84-4A2B-4435-8792-E86A9E74C891}" presName="accentRepeatNode" presStyleLbl="solidAlignAcc1" presStyleIdx="15" presStyleCnt="20" custLinFactX="-300000" custLinFactY="355522" custLinFactNeighborX="-332519" custLinFactNeighborY="400000"/>
      <dgm:spPr/>
    </dgm:pt>
    <dgm:pt modelId="{20533834-A0CC-49B1-904E-FB15736FB1C5}" type="pres">
      <dgm:prSet presAssocID="{9A5EFC44-1A7D-40C4-BBD6-97B3D617C253}" presName="text9" presStyleCnt="0"/>
      <dgm:spPr/>
    </dgm:pt>
    <dgm:pt modelId="{FF9D0E11-6A87-4F32-A652-79837C4DA8EC}" type="pres">
      <dgm:prSet presAssocID="{9A5EFC44-1A7D-40C4-BBD6-97B3D617C253}" presName="textRepeatNode" presStyleLbl="alignNode1" presStyleIdx="8" presStyleCnt="10" custLinFactX="-48849" custLinFactY="69350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0C84F2-1101-4292-A930-C14518831FEE}" type="pres">
      <dgm:prSet presAssocID="{9A5EFC44-1A7D-40C4-BBD6-97B3D617C253}" presName="textaccent9" presStyleCnt="0"/>
      <dgm:spPr/>
    </dgm:pt>
    <dgm:pt modelId="{8DFDA052-CACD-4624-97E2-8D8FB0459154}" type="pres">
      <dgm:prSet presAssocID="{9A5EFC44-1A7D-40C4-BBD6-97B3D617C253}" presName="accentRepeatNode" presStyleLbl="solidAlignAcc1" presStyleIdx="16" presStyleCnt="20" custFlipVert="1" custFlipHor="0" custScaleX="95176" custScaleY="101344" custLinFactX="-1600000" custLinFactY="1612085" custLinFactNeighborX="-1615302" custLinFactNeighborY="1700000"/>
      <dgm:spPr/>
    </dgm:pt>
    <dgm:pt modelId="{C9890257-9990-42C8-AB51-1D14982BC7F8}" type="pres">
      <dgm:prSet presAssocID="{F4DEED82-A417-44C5-A7CE-E774FA70E62E}" presName="image9" presStyleCnt="0"/>
      <dgm:spPr/>
    </dgm:pt>
    <dgm:pt modelId="{55282533-6AE6-4349-ACEB-AC24A0781AA6}" type="pres">
      <dgm:prSet presAssocID="{F4DEED82-A417-44C5-A7CE-E774FA70E62E}" presName="imageRepeatNode" presStyleLbl="alignAcc1" presStyleIdx="8" presStyleCnt="10" custLinFactX="-100000" custLinFactNeighborX="-176215" custLinFactNeighborY="-63913"/>
      <dgm:spPr/>
      <dgm:t>
        <a:bodyPr/>
        <a:lstStyle/>
        <a:p>
          <a:endParaRPr lang="uk-UA"/>
        </a:p>
      </dgm:t>
    </dgm:pt>
    <dgm:pt modelId="{780390BA-E682-4D81-B5A6-923DAD03182E}" type="pres">
      <dgm:prSet presAssocID="{F4DEED82-A417-44C5-A7CE-E774FA70E62E}" presName="imageaccent9" presStyleCnt="0"/>
      <dgm:spPr/>
    </dgm:pt>
    <dgm:pt modelId="{0D3488E6-A658-4E17-B9AA-512BED1E3C82}" type="pres">
      <dgm:prSet presAssocID="{F4DEED82-A417-44C5-A7CE-E774FA70E62E}" presName="accentRepeatNode" presStyleLbl="solidAlignAcc1" presStyleIdx="17" presStyleCnt="20" custLinFactX="-58129" custLinFactY="1300000" custLinFactNeighborX="-100000" custLinFactNeighborY="1378668"/>
      <dgm:spPr/>
    </dgm:pt>
    <dgm:pt modelId="{CBB52361-D199-45AD-B0F8-88EF0402D019}" type="pres">
      <dgm:prSet presAssocID="{7A3374A3-4F91-4448-A76C-978F28A43B1F}" presName="text10" presStyleCnt="0"/>
      <dgm:spPr/>
    </dgm:pt>
    <dgm:pt modelId="{92D2155C-54D0-463E-AFE5-0AA15A35B854}" type="pres">
      <dgm:prSet presAssocID="{7A3374A3-4F91-4448-A76C-978F28A43B1F}" presName="textRepeatNode" presStyleLbl="alignNode1" presStyleIdx="9" presStyleCnt="10" custLinFactX="100000" custLinFactY="-9360" custLinFactNeighborX="18356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2F3DD3-E342-451C-9779-E52280150326}" type="pres">
      <dgm:prSet presAssocID="{7A3374A3-4F91-4448-A76C-978F28A43B1F}" presName="textaccent10" presStyleCnt="0"/>
      <dgm:spPr/>
    </dgm:pt>
    <dgm:pt modelId="{9D8BAE17-04F3-4F44-9112-83DBE69AA723}" type="pres">
      <dgm:prSet presAssocID="{7A3374A3-4F91-4448-A76C-978F28A43B1F}" presName="accentRepeatNode" presStyleLbl="solidAlignAcc1" presStyleIdx="18" presStyleCnt="20" custLinFactX="-500000" custLinFactY="423416" custLinFactNeighborX="-521254" custLinFactNeighborY="500000"/>
      <dgm:spPr/>
    </dgm:pt>
    <dgm:pt modelId="{CCB6FE5C-418E-493D-83DB-F5F709695864}" type="pres">
      <dgm:prSet presAssocID="{EE411C98-38B8-4711-AC1F-CE3ED3CF61F0}" presName="image10" presStyleCnt="0"/>
      <dgm:spPr/>
    </dgm:pt>
    <dgm:pt modelId="{2A7ED199-2F2B-44D6-94F2-C8148208BC96}" type="pres">
      <dgm:prSet presAssocID="{EE411C98-38B8-4711-AC1F-CE3ED3CF61F0}" presName="imageRepeatNode" presStyleLbl="alignAcc1" presStyleIdx="9" presStyleCnt="10" custLinFactNeighborX="86701" custLinFactNeighborY="-50944"/>
      <dgm:spPr/>
      <dgm:t>
        <a:bodyPr/>
        <a:lstStyle/>
        <a:p>
          <a:endParaRPr lang="uk-UA"/>
        </a:p>
      </dgm:t>
    </dgm:pt>
    <dgm:pt modelId="{4F67E580-719B-4615-BEBE-8150620E36B2}" type="pres">
      <dgm:prSet presAssocID="{EE411C98-38B8-4711-AC1F-CE3ED3CF61F0}" presName="imageaccent10" presStyleCnt="0"/>
      <dgm:spPr/>
    </dgm:pt>
    <dgm:pt modelId="{E165E11C-719A-4F4E-90DC-9097FB71D43C}" type="pres">
      <dgm:prSet presAssocID="{EE411C98-38B8-4711-AC1F-CE3ED3CF61F0}" presName="accentRepeatNode" presStyleLbl="solidAlignAcc1" presStyleIdx="19" presStyleCnt="20" custLinFactX="-700000" custLinFactY="500000" custLinFactNeighborX="-729755" custLinFactNeighborY="553152"/>
      <dgm:spPr/>
    </dgm:pt>
  </dgm:ptLst>
  <dgm:cxnLst>
    <dgm:cxn modelId="{837CCD04-6EB8-400B-8154-A5D7FB317BF9}" srcId="{22EFA294-13C7-46C7-A34B-3E1F85E61425}" destId="{7A3374A3-4F91-4448-A76C-978F28A43B1F}" srcOrd="9" destOrd="0" parTransId="{C2D7921D-511E-4FB4-A152-004110F35C48}" sibTransId="{EE411C98-38B8-4711-AC1F-CE3ED3CF61F0}"/>
    <dgm:cxn modelId="{F61F5DF7-FAA7-4296-988A-3D5BAB4A217A}" srcId="{22EFA294-13C7-46C7-A34B-3E1F85E61425}" destId="{B9C367BF-36DD-4AB5-9792-6D7E9255AE33}" srcOrd="6" destOrd="0" parTransId="{B593D7E2-DFF6-45A7-96C2-D5F40876CC54}" sibTransId="{9FE5F8E1-2176-4225-B898-DD04A2F9F3BF}"/>
    <dgm:cxn modelId="{54851756-0F43-4D4A-B823-1D58FD20E67E}" srcId="{22EFA294-13C7-46C7-A34B-3E1F85E61425}" destId="{C3CCB2B7-8D04-4143-88FE-F992B32AE34B}" srcOrd="2" destOrd="0" parTransId="{0432C1DE-79B2-4A85-B086-3E76C796D9DF}" sibTransId="{912EC233-0532-40C9-88EF-9D3126D3E6F7}"/>
    <dgm:cxn modelId="{C6124C97-C1F7-4FD1-BC78-6EA3B442A795}" srcId="{22EFA294-13C7-46C7-A34B-3E1F85E61425}" destId="{60C82D23-FC49-4E3D-9C44-EA73A352CCF4}" srcOrd="5" destOrd="0" parTransId="{D631ADC6-2714-4AD1-913B-5FBA0647F6C7}" sibTransId="{1FF069C5-663B-433C-9888-97BCCA463811}"/>
    <dgm:cxn modelId="{C8E60280-5417-4DE4-A247-ED33B18B035B}" type="presOf" srcId="{B9C8F87A-791D-44B0-93B7-3721A286F14E}" destId="{375D079C-621B-4885-8F75-855EB4CC097F}" srcOrd="0" destOrd="0" presId="urn:microsoft.com/office/officeart/2008/layout/HexagonCluster"/>
    <dgm:cxn modelId="{99DABDA6-C547-41A5-A5BB-ED3C0AFA188C}" type="presOf" srcId="{22EFA294-13C7-46C7-A34B-3E1F85E61425}" destId="{AA114CCF-1167-4E07-AFB7-EB19F0B08A5B}" srcOrd="0" destOrd="0" presId="urn:microsoft.com/office/officeart/2008/layout/HexagonCluster"/>
    <dgm:cxn modelId="{B5A8B77D-BCB3-4E3D-B7E9-16B5A17D79B7}" type="presOf" srcId="{912EC233-0532-40C9-88EF-9D3126D3E6F7}" destId="{6B6F7BB5-50C8-4961-9C2F-9A73F19E7FD5}" srcOrd="0" destOrd="0" presId="urn:microsoft.com/office/officeart/2008/layout/HexagonCluster"/>
    <dgm:cxn modelId="{8D184076-ABEC-4A46-817D-A5665B72509D}" type="presOf" srcId="{7A3374A3-4F91-4448-A76C-978F28A43B1F}" destId="{92D2155C-54D0-463E-AFE5-0AA15A35B854}" srcOrd="0" destOrd="0" presId="urn:microsoft.com/office/officeart/2008/layout/HexagonCluster"/>
    <dgm:cxn modelId="{B4B572AF-D5A6-48CD-ACDC-BE32C598960B}" type="presOf" srcId="{EE411C98-38B8-4711-AC1F-CE3ED3CF61F0}" destId="{2A7ED199-2F2B-44D6-94F2-C8148208BC96}" srcOrd="0" destOrd="0" presId="urn:microsoft.com/office/officeart/2008/layout/HexagonCluster"/>
    <dgm:cxn modelId="{367C531D-5EF5-4C75-8EB7-C7B3DC2D9C18}" type="presOf" srcId="{60C82D23-FC49-4E3D-9C44-EA73A352CCF4}" destId="{1AE2EB4A-EA06-491C-8CDD-9D9DE5657DF7}" srcOrd="0" destOrd="0" presId="urn:microsoft.com/office/officeart/2008/layout/HexagonCluster"/>
    <dgm:cxn modelId="{658BBA37-EBE8-4FC5-B984-D5A38E21B52F}" srcId="{22EFA294-13C7-46C7-A34B-3E1F85E61425}" destId="{C446C3DA-31D5-4BB2-9FDF-549EE6E12839}" srcOrd="1" destOrd="0" parTransId="{C801D61E-6BCB-4DC1-B4D1-7BC518A9E28A}" sibTransId="{957261D4-B8BF-432D-9B12-EC6D7DB607DE}"/>
    <dgm:cxn modelId="{4EDF4F5B-902A-4DBA-BFFF-8D19708DDDD0}" srcId="{22EFA294-13C7-46C7-A34B-3E1F85E61425}" destId="{B9C8F87A-791D-44B0-93B7-3721A286F14E}" srcOrd="7" destOrd="0" parTransId="{86404D74-FBF8-4A24-B39E-C2FE2AC68F79}" sibTransId="{569C1C84-4A2B-4435-8792-E86A9E74C891}"/>
    <dgm:cxn modelId="{30192B48-6F86-48B8-A015-C67547161438}" type="presOf" srcId="{85940BE2-88AB-42BA-9F2B-A4CBCAAD1A86}" destId="{BF36869C-5172-4C65-81C7-BFB3FBE7C230}" srcOrd="0" destOrd="0" presId="urn:microsoft.com/office/officeart/2008/layout/HexagonCluster"/>
    <dgm:cxn modelId="{D2B0271B-ECE0-4423-8754-FEF26E4D54E5}" type="presOf" srcId="{9FE5F8E1-2176-4225-B898-DD04A2F9F3BF}" destId="{D6699ACA-9383-4D7C-8D85-C7A7013FC6C7}" srcOrd="0" destOrd="0" presId="urn:microsoft.com/office/officeart/2008/layout/HexagonCluster"/>
    <dgm:cxn modelId="{761E2FF8-6020-4AB8-AB38-448B7F5CAE9F}" srcId="{22EFA294-13C7-46C7-A34B-3E1F85E61425}" destId="{0F2470A7-A1D9-438B-A4FD-96833EC16331}" srcOrd="0" destOrd="0" parTransId="{BFFCFDB7-709C-4970-A560-11EB57044F61}" sibTransId="{9983AD81-D1E7-4496-9640-527ECEB1900A}"/>
    <dgm:cxn modelId="{00ED5914-3EE1-4CEC-A6AC-2A5439A1A2F5}" type="presOf" srcId="{957261D4-B8BF-432D-9B12-EC6D7DB607DE}" destId="{27A77FA3-9B6C-43CE-B60D-CE1FEC4D94A1}" srcOrd="0" destOrd="0" presId="urn:microsoft.com/office/officeart/2008/layout/HexagonCluster"/>
    <dgm:cxn modelId="{7EA9213C-3600-43B8-8E03-C08122A0B150}" type="presOf" srcId="{F4DEED82-A417-44C5-A7CE-E774FA70E62E}" destId="{55282533-6AE6-4349-ACEB-AC24A0781AA6}" srcOrd="0" destOrd="0" presId="urn:microsoft.com/office/officeart/2008/layout/HexagonCluster"/>
    <dgm:cxn modelId="{B5F17B86-75EE-4A67-ADD8-EA3A01F40681}" srcId="{22EFA294-13C7-46C7-A34B-3E1F85E61425}" destId="{9A5EFC44-1A7D-40C4-BBD6-97B3D617C253}" srcOrd="8" destOrd="0" parTransId="{C8744A39-3E3E-45D1-9A37-F62A609619F0}" sibTransId="{F4DEED82-A417-44C5-A7CE-E774FA70E62E}"/>
    <dgm:cxn modelId="{75680762-1D09-472E-B4AE-63EC692224A2}" type="presOf" srcId="{9983AD81-D1E7-4496-9640-527ECEB1900A}" destId="{2299C3A1-F2B2-4532-BC0B-671ED3DB4DDC}" srcOrd="0" destOrd="0" presId="urn:microsoft.com/office/officeart/2008/layout/HexagonCluster"/>
    <dgm:cxn modelId="{3152305C-FFDB-47BD-94BA-0663299DD9A3}" type="presOf" srcId="{C446C3DA-31D5-4BB2-9FDF-549EE6E12839}" destId="{471907AD-7DD8-496D-A289-2CED9B74EC4C}" srcOrd="0" destOrd="0" presId="urn:microsoft.com/office/officeart/2008/layout/HexagonCluster"/>
    <dgm:cxn modelId="{BA8575EC-D4ED-4B58-B3FB-5E946BD8A164}" srcId="{22EFA294-13C7-46C7-A34B-3E1F85E61425}" destId="{334A90C4-8E6B-48AB-9151-E8A0286F5209}" srcOrd="4" destOrd="0" parTransId="{0769799C-8C08-453F-A310-3EB49AB42770}" sibTransId="{57D36A41-64DE-4132-9A90-ECA1E9CCC273}"/>
    <dgm:cxn modelId="{3719FEE7-685E-40A0-AE07-8D04A9A7A7BA}" type="presOf" srcId="{0F2470A7-A1D9-438B-A4FD-96833EC16331}" destId="{D77D54F5-8CC5-4EBD-B794-EF4F75B6AB26}" srcOrd="0" destOrd="0" presId="urn:microsoft.com/office/officeart/2008/layout/HexagonCluster"/>
    <dgm:cxn modelId="{4E722F89-814B-4A79-8068-57458DCC4A92}" type="presOf" srcId="{334A90C4-8E6B-48AB-9151-E8A0286F5209}" destId="{D6846628-02D8-4D80-B333-F79113E2417D}" srcOrd="0" destOrd="0" presId="urn:microsoft.com/office/officeart/2008/layout/HexagonCluster"/>
    <dgm:cxn modelId="{7F277DEA-FBE1-4BC1-98B7-DC6953B1F170}" type="presOf" srcId="{57D36A41-64DE-4132-9A90-ECA1E9CCC273}" destId="{AB91374E-6A76-4DAA-AC08-A95B5EBCC200}" srcOrd="0" destOrd="0" presId="urn:microsoft.com/office/officeart/2008/layout/HexagonCluster"/>
    <dgm:cxn modelId="{D0623FAB-7FAB-4577-BD96-4E1ED3BA16A7}" type="presOf" srcId="{9A5EFC44-1A7D-40C4-BBD6-97B3D617C253}" destId="{FF9D0E11-6A87-4F32-A652-79837C4DA8EC}" srcOrd="0" destOrd="0" presId="urn:microsoft.com/office/officeart/2008/layout/HexagonCluster"/>
    <dgm:cxn modelId="{9D71F3F0-269E-4B90-BFDE-8BB63CBF9708}" type="presOf" srcId="{C3CCB2B7-8D04-4143-88FE-F992B32AE34B}" destId="{7DD15C76-EA27-448C-B608-E7F8D717D28A}" srcOrd="0" destOrd="0" presId="urn:microsoft.com/office/officeart/2008/layout/HexagonCluster"/>
    <dgm:cxn modelId="{26C70F2B-79DE-4363-9305-430CB42F1D4D}" type="presOf" srcId="{569C1C84-4A2B-4435-8792-E86A9E74C891}" destId="{72C9F450-0CFD-4B4C-9264-32EB9F3EF30E}" srcOrd="0" destOrd="0" presId="urn:microsoft.com/office/officeart/2008/layout/HexagonCluster"/>
    <dgm:cxn modelId="{D555D441-EE0B-4345-9314-69B34E3CC5FF}" type="presOf" srcId="{1FF069C5-663B-433C-9888-97BCCA463811}" destId="{AFAD44F7-34AF-4D54-9DD2-614FD4F9DF80}" srcOrd="0" destOrd="0" presId="urn:microsoft.com/office/officeart/2008/layout/HexagonCluster"/>
    <dgm:cxn modelId="{7C8B0799-73AE-418F-919E-5481D2FF20D4}" type="presOf" srcId="{B9C367BF-36DD-4AB5-9792-6D7E9255AE33}" destId="{1DB14D80-60D9-4663-BDCF-E4E01B72013C}" srcOrd="0" destOrd="0" presId="urn:microsoft.com/office/officeart/2008/layout/HexagonCluster"/>
    <dgm:cxn modelId="{ED547071-AFD5-4CD5-9B8E-E8F15C6C256D}" srcId="{22EFA294-13C7-46C7-A34B-3E1F85E61425}" destId="{7285CE08-A978-40F7-AF6A-39DB893D9296}" srcOrd="3" destOrd="0" parTransId="{AC08421A-6A64-4C5F-AA5B-C365E01901BE}" sibTransId="{85940BE2-88AB-42BA-9F2B-A4CBCAAD1A86}"/>
    <dgm:cxn modelId="{CDD58F70-BED8-4A03-A950-9FA4FA24FACC}" type="presOf" srcId="{7285CE08-A978-40F7-AF6A-39DB893D9296}" destId="{2C2BB4F7-4D2D-4BC5-98E4-15CD36306483}" srcOrd="0" destOrd="0" presId="urn:microsoft.com/office/officeart/2008/layout/HexagonCluster"/>
    <dgm:cxn modelId="{B2AFAFFA-D6E8-4962-952F-AED5EB073352}" type="presParOf" srcId="{AA114CCF-1167-4E07-AFB7-EB19F0B08A5B}" destId="{30EDD9E1-3F91-4676-9FD6-5A7A337EC1BD}" srcOrd="0" destOrd="0" presId="urn:microsoft.com/office/officeart/2008/layout/HexagonCluster"/>
    <dgm:cxn modelId="{A07A33FB-E1B8-492B-9F2A-C5492F2E635A}" type="presParOf" srcId="{30EDD9E1-3F91-4676-9FD6-5A7A337EC1BD}" destId="{D77D54F5-8CC5-4EBD-B794-EF4F75B6AB26}" srcOrd="0" destOrd="0" presId="urn:microsoft.com/office/officeart/2008/layout/HexagonCluster"/>
    <dgm:cxn modelId="{586E92FC-9A9F-4AC6-82F8-670B19D75AC8}" type="presParOf" srcId="{AA114CCF-1167-4E07-AFB7-EB19F0B08A5B}" destId="{EC0CCDD9-7405-490B-918C-8324C78A2E1B}" srcOrd="1" destOrd="0" presId="urn:microsoft.com/office/officeart/2008/layout/HexagonCluster"/>
    <dgm:cxn modelId="{9DFA265D-210C-4F15-816F-F1F052894101}" type="presParOf" srcId="{EC0CCDD9-7405-490B-918C-8324C78A2E1B}" destId="{E485544D-807E-4FE6-A2F8-77FEB069F4CA}" srcOrd="0" destOrd="0" presId="urn:microsoft.com/office/officeart/2008/layout/HexagonCluster"/>
    <dgm:cxn modelId="{7328D1C1-6946-4FFB-AA74-ABBEB7F36866}" type="presParOf" srcId="{AA114CCF-1167-4E07-AFB7-EB19F0B08A5B}" destId="{953137C0-C9D4-42D2-A7FA-74A69E6AB334}" srcOrd="2" destOrd="0" presId="urn:microsoft.com/office/officeart/2008/layout/HexagonCluster"/>
    <dgm:cxn modelId="{742DCB24-4CE2-4E87-B517-1D2AAFDBE2C7}" type="presParOf" srcId="{953137C0-C9D4-42D2-A7FA-74A69E6AB334}" destId="{2299C3A1-F2B2-4532-BC0B-671ED3DB4DDC}" srcOrd="0" destOrd="0" presId="urn:microsoft.com/office/officeart/2008/layout/HexagonCluster"/>
    <dgm:cxn modelId="{ED5370CE-CCCC-4F4A-A509-356FEAAE0F6E}" type="presParOf" srcId="{AA114CCF-1167-4E07-AFB7-EB19F0B08A5B}" destId="{BACBCB62-E1B0-4148-A7F5-6B87D71B2848}" srcOrd="3" destOrd="0" presId="urn:microsoft.com/office/officeart/2008/layout/HexagonCluster"/>
    <dgm:cxn modelId="{3F4ADD3A-7AF6-4861-BAA0-3192F1922404}" type="presParOf" srcId="{BACBCB62-E1B0-4148-A7F5-6B87D71B2848}" destId="{96D3364E-8982-4884-B82E-15823F9A0943}" srcOrd="0" destOrd="0" presId="urn:microsoft.com/office/officeart/2008/layout/HexagonCluster"/>
    <dgm:cxn modelId="{B94FEB17-26E0-4263-9EFE-B78D464A90AB}" type="presParOf" srcId="{AA114CCF-1167-4E07-AFB7-EB19F0B08A5B}" destId="{DDAAEB59-5476-4C0F-8AC1-7CBC42288FA5}" srcOrd="4" destOrd="0" presId="urn:microsoft.com/office/officeart/2008/layout/HexagonCluster"/>
    <dgm:cxn modelId="{560A0EAA-7D0A-4788-8829-904B5BAC0082}" type="presParOf" srcId="{DDAAEB59-5476-4C0F-8AC1-7CBC42288FA5}" destId="{471907AD-7DD8-496D-A289-2CED9B74EC4C}" srcOrd="0" destOrd="0" presId="urn:microsoft.com/office/officeart/2008/layout/HexagonCluster"/>
    <dgm:cxn modelId="{F1E068F2-7FDA-49AA-976E-CF39DF006824}" type="presParOf" srcId="{AA114CCF-1167-4E07-AFB7-EB19F0B08A5B}" destId="{17BE54AE-E6FB-4FA8-8016-C0CF826CB2CC}" srcOrd="5" destOrd="0" presId="urn:microsoft.com/office/officeart/2008/layout/HexagonCluster"/>
    <dgm:cxn modelId="{8A858554-2B09-4816-85FE-7A3E65B62CEE}" type="presParOf" srcId="{17BE54AE-E6FB-4FA8-8016-C0CF826CB2CC}" destId="{47FB3039-4D19-45B3-BCE0-627FD582EAF1}" srcOrd="0" destOrd="0" presId="urn:microsoft.com/office/officeart/2008/layout/HexagonCluster"/>
    <dgm:cxn modelId="{2BB95BBA-CF56-419E-83D3-163B6E6D562C}" type="presParOf" srcId="{AA114CCF-1167-4E07-AFB7-EB19F0B08A5B}" destId="{A5CB1DDC-23A3-4F42-BA4C-14D1389E5323}" srcOrd="6" destOrd="0" presId="urn:microsoft.com/office/officeart/2008/layout/HexagonCluster"/>
    <dgm:cxn modelId="{8866F1F8-CC5C-49BE-A403-68155DB57CCE}" type="presParOf" srcId="{A5CB1DDC-23A3-4F42-BA4C-14D1389E5323}" destId="{27A77FA3-9B6C-43CE-B60D-CE1FEC4D94A1}" srcOrd="0" destOrd="0" presId="urn:microsoft.com/office/officeart/2008/layout/HexagonCluster"/>
    <dgm:cxn modelId="{BC5EBE39-B6B4-428E-8593-EC58D07A21A6}" type="presParOf" srcId="{AA114CCF-1167-4E07-AFB7-EB19F0B08A5B}" destId="{80EE02DA-1F54-475A-9864-745C04F56361}" srcOrd="7" destOrd="0" presId="urn:microsoft.com/office/officeart/2008/layout/HexagonCluster"/>
    <dgm:cxn modelId="{318CDB6E-B85A-449C-AE2D-EBCB6802701C}" type="presParOf" srcId="{80EE02DA-1F54-475A-9864-745C04F56361}" destId="{F9A6A082-588E-449B-B9C0-E13AF3B4DE24}" srcOrd="0" destOrd="0" presId="urn:microsoft.com/office/officeart/2008/layout/HexagonCluster"/>
    <dgm:cxn modelId="{D0E9769C-5A9B-4E9F-B32C-B5B3615CC67C}" type="presParOf" srcId="{AA114CCF-1167-4E07-AFB7-EB19F0B08A5B}" destId="{9A75DAD2-332F-49EA-9576-B12905C7B570}" srcOrd="8" destOrd="0" presId="urn:microsoft.com/office/officeart/2008/layout/HexagonCluster"/>
    <dgm:cxn modelId="{9978EBA8-47B3-4197-8666-8F0C9FF16D53}" type="presParOf" srcId="{9A75DAD2-332F-49EA-9576-B12905C7B570}" destId="{7DD15C76-EA27-448C-B608-E7F8D717D28A}" srcOrd="0" destOrd="0" presId="urn:microsoft.com/office/officeart/2008/layout/HexagonCluster"/>
    <dgm:cxn modelId="{4E32AFB0-DDF9-4DDB-8258-9E2D1DAE845E}" type="presParOf" srcId="{AA114CCF-1167-4E07-AFB7-EB19F0B08A5B}" destId="{44DE82D0-2DEB-4509-8993-E6B13A4B972D}" srcOrd="9" destOrd="0" presId="urn:microsoft.com/office/officeart/2008/layout/HexagonCluster"/>
    <dgm:cxn modelId="{A2D92B2D-B5FE-4298-8C47-6B2CB062F00A}" type="presParOf" srcId="{44DE82D0-2DEB-4509-8993-E6B13A4B972D}" destId="{70975E0D-615D-4809-88B7-8ADB83122D02}" srcOrd="0" destOrd="0" presId="urn:microsoft.com/office/officeart/2008/layout/HexagonCluster"/>
    <dgm:cxn modelId="{12D21D1F-9AAC-4198-92E3-56936449746D}" type="presParOf" srcId="{AA114CCF-1167-4E07-AFB7-EB19F0B08A5B}" destId="{3A77D68F-5241-4C42-B760-119351DDED50}" srcOrd="10" destOrd="0" presId="urn:microsoft.com/office/officeart/2008/layout/HexagonCluster"/>
    <dgm:cxn modelId="{6D2E18FB-3E2A-4AE7-83F7-0D89693B4730}" type="presParOf" srcId="{3A77D68F-5241-4C42-B760-119351DDED50}" destId="{6B6F7BB5-50C8-4961-9C2F-9A73F19E7FD5}" srcOrd="0" destOrd="0" presId="urn:microsoft.com/office/officeart/2008/layout/HexagonCluster"/>
    <dgm:cxn modelId="{8B1FCE67-DBD7-423A-801A-D777B95020F8}" type="presParOf" srcId="{AA114CCF-1167-4E07-AFB7-EB19F0B08A5B}" destId="{E1C996E5-34F0-4ADB-B936-4EEE15A5BC0C}" srcOrd="11" destOrd="0" presId="urn:microsoft.com/office/officeart/2008/layout/HexagonCluster"/>
    <dgm:cxn modelId="{8883DDCA-1CB6-42F3-A8B7-BE585CDEB0F3}" type="presParOf" srcId="{E1C996E5-34F0-4ADB-B936-4EEE15A5BC0C}" destId="{58E05260-912C-4F9B-BCA8-4596C4161EF4}" srcOrd="0" destOrd="0" presId="urn:microsoft.com/office/officeart/2008/layout/HexagonCluster"/>
    <dgm:cxn modelId="{BE965573-4D58-4A15-A76C-C13DBD6BBC7B}" type="presParOf" srcId="{AA114CCF-1167-4E07-AFB7-EB19F0B08A5B}" destId="{22672A0F-4490-456C-A3C2-12EB31CC8A41}" srcOrd="12" destOrd="0" presId="urn:microsoft.com/office/officeart/2008/layout/HexagonCluster"/>
    <dgm:cxn modelId="{8253E74C-E131-4DDA-83BC-EA12122C6A0D}" type="presParOf" srcId="{22672A0F-4490-456C-A3C2-12EB31CC8A41}" destId="{2C2BB4F7-4D2D-4BC5-98E4-15CD36306483}" srcOrd="0" destOrd="0" presId="urn:microsoft.com/office/officeart/2008/layout/HexagonCluster"/>
    <dgm:cxn modelId="{70CF7650-F076-41F5-9200-F20F6E7111E7}" type="presParOf" srcId="{AA114CCF-1167-4E07-AFB7-EB19F0B08A5B}" destId="{C22F871F-1240-4E8E-94EE-0B0CBA65A869}" srcOrd="13" destOrd="0" presId="urn:microsoft.com/office/officeart/2008/layout/HexagonCluster"/>
    <dgm:cxn modelId="{D0F79315-F835-491A-8B64-3DA80FEA44E2}" type="presParOf" srcId="{C22F871F-1240-4E8E-94EE-0B0CBA65A869}" destId="{0926F4D7-1DE0-449D-804A-7151D80E853C}" srcOrd="0" destOrd="0" presId="urn:microsoft.com/office/officeart/2008/layout/HexagonCluster"/>
    <dgm:cxn modelId="{474DDA69-56E2-4B89-B707-3EF339916D64}" type="presParOf" srcId="{AA114CCF-1167-4E07-AFB7-EB19F0B08A5B}" destId="{B641886D-1BD5-4906-AA70-6D26ACFA94C5}" srcOrd="14" destOrd="0" presId="urn:microsoft.com/office/officeart/2008/layout/HexagonCluster"/>
    <dgm:cxn modelId="{9BF91396-B6E8-458E-A7FC-541B4899F05F}" type="presParOf" srcId="{B641886D-1BD5-4906-AA70-6D26ACFA94C5}" destId="{BF36869C-5172-4C65-81C7-BFB3FBE7C230}" srcOrd="0" destOrd="0" presId="urn:microsoft.com/office/officeart/2008/layout/HexagonCluster"/>
    <dgm:cxn modelId="{84D70442-5DF2-44A8-A1AA-D60315945DE3}" type="presParOf" srcId="{AA114CCF-1167-4E07-AFB7-EB19F0B08A5B}" destId="{6D669522-F8C3-4440-946C-698808659EAA}" srcOrd="15" destOrd="0" presId="urn:microsoft.com/office/officeart/2008/layout/HexagonCluster"/>
    <dgm:cxn modelId="{9C97EF8E-7D9F-4756-BFDF-9E12C4A3BC65}" type="presParOf" srcId="{6D669522-F8C3-4440-946C-698808659EAA}" destId="{0C4F33B3-DAD0-49E7-99A2-5818862A2FBC}" srcOrd="0" destOrd="0" presId="urn:microsoft.com/office/officeart/2008/layout/HexagonCluster"/>
    <dgm:cxn modelId="{762801DD-5C1B-4076-AED1-A94000FB923E}" type="presParOf" srcId="{AA114CCF-1167-4E07-AFB7-EB19F0B08A5B}" destId="{9CAD7AA4-2AF6-4085-A721-688F294147A4}" srcOrd="16" destOrd="0" presId="urn:microsoft.com/office/officeart/2008/layout/HexagonCluster"/>
    <dgm:cxn modelId="{4FA27B54-5A01-411E-915E-539A024027A4}" type="presParOf" srcId="{9CAD7AA4-2AF6-4085-A721-688F294147A4}" destId="{D6846628-02D8-4D80-B333-F79113E2417D}" srcOrd="0" destOrd="0" presId="urn:microsoft.com/office/officeart/2008/layout/HexagonCluster"/>
    <dgm:cxn modelId="{30D13F01-7451-4563-9E20-F0E62ECD50FD}" type="presParOf" srcId="{AA114CCF-1167-4E07-AFB7-EB19F0B08A5B}" destId="{7F6C5A0D-2E7F-4EEF-8C41-CB4DF5D835CF}" srcOrd="17" destOrd="0" presId="urn:microsoft.com/office/officeart/2008/layout/HexagonCluster"/>
    <dgm:cxn modelId="{568456DE-820A-42D6-BA6B-616757B5864E}" type="presParOf" srcId="{7F6C5A0D-2E7F-4EEF-8C41-CB4DF5D835CF}" destId="{8FBDEC4E-9585-4E33-AA09-B93F06E4601B}" srcOrd="0" destOrd="0" presId="urn:microsoft.com/office/officeart/2008/layout/HexagonCluster"/>
    <dgm:cxn modelId="{3AB9C8CB-0B3E-4B24-9B1B-D545DBF6C761}" type="presParOf" srcId="{AA114CCF-1167-4E07-AFB7-EB19F0B08A5B}" destId="{B70F1CC3-0D71-4E84-881B-0D3455454CE7}" srcOrd="18" destOrd="0" presId="urn:microsoft.com/office/officeart/2008/layout/HexagonCluster"/>
    <dgm:cxn modelId="{194C22DE-6874-41BB-A5BC-A907534628D5}" type="presParOf" srcId="{B70F1CC3-0D71-4E84-881B-0D3455454CE7}" destId="{AB91374E-6A76-4DAA-AC08-A95B5EBCC200}" srcOrd="0" destOrd="0" presId="urn:microsoft.com/office/officeart/2008/layout/HexagonCluster"/>
    <dgm:cxn modelId="{C0425936-FF9E-4292-9011-59FB239C29A2}" type="presParOf" srcId="{AA114CCF-1167-4E07-AFB7-EB19F0B08A5B}" destId="{A78B06E8-7008-4DFD-85A4-669DEAA05E67}" srcOrd="19" destOrd="0" presId="urn:microsoft.com/office/officeart/2008/layout/HexagonCluster"/>
    <dgm:cxn modelId="{5896446E-1BD9-442C-9BDB-0F92B1A3EF5E}" type="presParOf" srcId="{A78B06E8-7008-4DFD-85A4-669DEAA05E67}" destId="{82C899C7-6C0D-4A7B-8E8D-0991B5E32893}" srcOrd="0" destOrd="0" presId="urn:microsoft.com/office/officeart/2008/layout/HexagonCluster"/>
    <dgm:cxn modelId="{3136B784-58EF-4DAD-8A9E-50C2B9EF3819}" type="presParOf" srcId="{AA114CCF-1167-4E07-AFB7-EB19F0B08A5B}" destId="{DC38A05E-3BB1-4FE2-9EB5-A00F0C233B46}" srcOrd="20" destOrd="0" presId="urn:microsoft.com/office/officeart/2008/layout/HexagonCluster"/>
    <dgm:cxn modelId="{D216F37B-289B-4AB0-BA9D-50B7BAB6D3AB}" type="presParOf" srcId="{DC38A05E-3BB1-4FE2-9EB5-A00F0C233B46}" destId="{1AE2EB4A-EA06-491C-8CDD-9D9DE5657DF7}" srcOrd="0" destOrd="0" presId="urn:microsoft.com/office/officeart/2008/layout/HexagonCluster"/>
    <dgm:cxn modelId="{F51482FF-AF0F-4844-B3F7-728D13D96205}" type="presParOf" srcId="{AA114CCF-1167-4E07-AFB7-EB19F0B08A5B}" destId="{3218DF83-B5CC-47D9-BF23-D714434C8703}" srcOrd="21" destOrd="0" presId="urn:microsoft.com/office/officeart/2008/layout/HexagonCluster"/>
    <dgm:cxn modelId="{479EA8B7-7AAB-4CE4-835B-0465828ED80B}" type="presParOf" srcId="{3218DF83-B5CC-47D9-BF23-D714434C8703}" destId="{ACA6D4B8-9FB5-4956-95D3-512A3BC90DFE}" srcOrd="0" destOrd="0" presId="urn:microsoft.com/office/officeart/2008/layout/HexagonCluster"/>
    <dgm:cxn modelId="{EE28E024-C41E-449D-A2FC-C2D6FE885F04}" type="presParOf" srcId="{AA114CCF-1167-4E07-AFB7-EB19F0B08A5B}" destId="{B552CCAF-BF1F-43DE-8A4D-F91E4E3C4CF6}" srcOrd="22" destOrd="0" presId="urn:microsoft.com/office/officeart/2008/layout/HexagonCluster"/>
    <dgm:cxn modelId="{CCBAD6B4-A366-49B3-B64B-9C954B18965E}" type="presParOf" srcId="{B552CCAF-BF1F-43DE-8A4D-F91E4E3C4CF6}" destId="{AFAD44F7-34AF-4D54-9DD2-614FD4F9DF80}" srcOrd="0" destOrd="0" presId="urn:microsoft.com/office/officeart/2008/layout/HexagonCluster"/>
    <dgm:cxn modelId="{1BC2416B-5D88-4F38-86B6-5A1D8A29AED5}" type="presParOf" srcId="{AA114CCF-1167-4E07-AFB7-EB19F0B08A5B}" destId="{26BFB7E8-ABFC-403A-BBDF-EBB3792AC691}" srcOrd="23" destOrd="0" presId="urn:microsoft.com/office/officeart/2008/layout/HexagonCluster"/>
    <dgm:cxn modelId="{C4B713D6-4010-4027-9B29-11BCD093FCBD}" type="presParOf" srcId="{26BFB7E8-ABFC-403A-BBDF-EBB3792AC691}" destId="{0CDAF21D-9978-494E-9D7E-CF168A07691C}" srcOrd="0" destOrd="0" presId="urn:microsoft.com/office/officeart/2008/layout/HexagonCluster"/>
    <dgm:cxn modelId="{81A91F54-BED1-4259-BEB1-10F94AC626EF}" type="presParOf" srcId="{AA114CCF-1167-4E07-AFB7-EB19F0B08A5B}" destId="{215E7A7B-BFCA-4F4B-B476-A38AC3B0564E}" srcOrd="24" destOrd="0" presId="urn:microsoft.com/office/officeart/2008/layout/HexagonCluster"/>
    <dgm:cxn modelId="{385BC6B7-F180-43A1-87F3-431DC5839B86}" type="presParOf" srcId="{215E7A7B-BFCA-4F4B-B476-A38AC3B0564E}" destId="{1DB14D80-60D9-4663-BDCF-E4E01B72013C}" srcOrd="0" destOrd="0" presId="urn:microsoft.com/office/officeart/2008/layout/HexagonCluster"/>
    <dgm:cxn modelId="{269A57AC-3A45-4F8D-800A-BFBE1C40D6D1}" type="presParOf" srcId="{AA114CCF-1167-4E07-AFB7-EB19F0B08A5B}" destId="{9A994D29-0991-43E4-8F37-3524A02DC2BB}" srcOrd="25" destOrd="0" presId="urn:microsoft.com/office/officeart/2008/layout/HexagonCluster"/>
    <dgm:cxn modelId="{BF4364B7-0BAC-49A3-9F27-D66ADD9B2C2E}" type="presParOf" srcId="{9A994D29-0991-43E4-8F37-3524A02DC2BB}" destId="{5A0FF3F7-3FD8-4928-8937-A3576C9D5625}" srcOrd="0" destOrd="0" presId="urn:microsoft.com/office/officeart/2008/layout/HexagonCluster"/>
    <dgm:cxn modelId="{E40E613E-4652-4530-B939-E684E621B3E9}" type="presParOf" srcId="{AA114CCF-1167-4E07-AFB7-EB19F0B08A5B}" destId="{EB50C68C-F59A-4258-973F-A31A749BE2AF}" srcOrd="26" destOrd="0" presId="urn:microsoft.com/office/officeart/2008/layout/HexagonCluster"/>
    <dgm:cxn modelId="{EBF7119F-3BAD-4B8E-BDF1-377859C3372F}" type="presParOf" srcId="{EB50C68C-F59A-4258-973F-A31A749BE2AF}" destId="{D6699ACA-9383-4D7C-8D85-C7A7013FC6C7}" srcOrd="0" destOrd="0" presId="urn:microsoft.com/office/officeart/2008/layout/HexagonCluster"/>
    <dgm:cxn modelId="{F2120276-2B8A-4F5F-A923-50BB8334172F}" type="presParOf" srcId="{AA114CCF-1167-4E07-AFB7-EB19F0B08A5B}" destId="{159F2C08-6B4C-49C1-8393-F65CE5B026D5}" srcOrd="27" destOrd="0" presId="urn:microsoft.com/office/officeart/2008/layout/HexagonCluster"/>
    <dgm:cxn modelId="{CFE4BB5D-DAB6-4D93-9A5C-1E62E84AF1CB}" type="presParOf" srcId="{159F2C08-6B4C-49C1-8393-F65CE5B026D5}" destId="{12CD3591-09B5-4B21-AA4F-684B3DEA248D}" srcOrd="0" destOrd="0" presId="urn:microsoft.com/office/officeart/2008/layout/HexagonCluster"/>
    <dgm:cxn modelId="{FD23ED0F-BA0A-440C-AE2A-A15EA6010E61}" type="presParOf" srcId="{AA114CCF-1167-4E07-AFB7-EB19F0B08A5B}" destId="{0531643A-D436-4D1B-9A6D-DAF0578ED2D4}" srcOrd="28" destOrd="0" presId="urn:microsoft.com/office/officeart/2008/layout/HexagonCluster"/>
    <dgm:cxn modelId="{629149CA-9612-466D-A942-DA41C55C5631}" type="presParOf" srcId="{0531643A-D436-4D1B-9A6D-DAF0578ED2D4}" destId="{375D079C-621B-4885-8F75-855EB4CC097F}" srcOrd="0" destOrd="0" presId="urn:microsoft.com/office/officeart/2008/layout/HexagonCluster"/>
    <dgm:cxn modelId="{42314BDA-388C-4BE8-90EE-A779E0448E25}" type="presParOf" srcId="{AA114CCF-1167-4E07-AFB7-EB19F0B08A5B}" destId="{D4A89A9C-0DDA-45A3-A1EC-74961ED4AC9E}" srcOrd="29" destOrd="0" presId="urn:microsoft.com/office/officeart/2008/layout/HexagonCluster"/>
    <dgm:cxn modelId="{FC31BD97-2394-4E73-9382-C59453599D67}" type="presParOf" srcId="{D4A89A9C-0DDA-45A3-A1EC-74961ED4AC9E}" destId="{8A3AE638-956B-41A0-9FCE-AB7C2F615BD6}" srcOrd="0" destOrd="0" presId="urn:microsoft.com/office/officeart/2008/layout/HexagonCluster"/>
    <dgm:cxn modelId="{1E42DC14-A929-48C3-8A7D-F938EEFDC45C}" type="presParOf" srcId="{AA114CCF-1167-4E07-AFB7-EB19F0B08A5B}" destId="{0A2E6480-5F40-4E26-9A76-A98CD4B0C919}" srcOrd="30" destOrd="0" presId="urn:microsoft.com/office/officeart/2008/layout/HexagonCluster"/>
    <dgm:cxn modelId="{174E3813-670B-43DA-A5D2-3667BE764CFD}" type="presParOf" srcId="{0A2E6480-5F40-4E26-9A76-A98CD4B0C919}" destId="{72C9F450-0CFD-4B4C-9264-32EB9F3EF30E}" srcOrd="0" destOrd="0" presId="urn:microsoft.com/office/officeart/2008/layout/HexagonCluster"/>
    <dgm:cxn modelId="{7F610A03-2FBC-436B-9272-901DA6900C5C}" type="presParOf" srcId="{AA114CCF-1167-4E07-AFB7-EB19F0B08A5B}" destId="{A8B01F20-3A71-4D23-8CBF-CE24FD506478}" srcOrd="31" destOrd="0" presId="urn:microsoft.com/office/officeart/2008/layout/HexagonCluster"/>
    <dgm:cxn modelId="{6DC20AAD-C5C1-4B29-85A3-B9E3874FB804}" type="presParOf" srcId="{A8B01F20-3A71-4D23-8CBF-CE24FD506478}" destId="{9A203741-FA6F-44CA-9F4A-507F9F7F37F6}" srcOrd="0" destOrd="0" presId="urn:microsoft.com/office/officeart/2008/layout/HexagonCluster"/>
    <dgm:cxn modelId="{0638DB79-6EFD-41C6-96D1-E54BA0B4D142}" type="presParOf" srcId="{AA114CCF-1167-4E07-AFB7-EB19F0B08A5B}" destId="{20533834-A0CC-49B1-904E-FB15736FB1C5}" srcOrd="32" destOrd="0" presId="urn:microsoft.com/office/officeart/2008/layout/HexagonCluster"/>
    <dgm:cxn modelId="{A6F5A132-7A5C-487A-B142-7AE964544686}" type="presParOf" srcId="{20533834-A0CC-49B1-904E-FB15736FB1C5}" destId="{FF9D0E11-6A87-4F32-A652-79837C4DA8EC}" srcOrd="0" destOrd="0" presId="urn:microsoft.com/office/officeart/2008/layout/HexagonCluster"/>
    <dgm:cxn modelId="{D05CAEF7-A962-4578-8582-EF12C940275C}" type="presParOf" srcId="{AA114CCF-1167-4E07-AFB7-EB19F0B08A5B}" destId="{520C84F2-1101-4292-A930-C14518831FEE}" srcOrd="33" destOrd="0" presId="urn:microsoft.com/office/officeart/2008/layout/HexagonCluster"/>
    <dgm:cxn modelId="{FA4B193C-742C-485A-AEC9-8AD303786954}" type="presParOf" srcId="{520C84F2-1101-4292-A930-C14518831FEE}" destId="{8DFDA052-CACD-4624-97E2-8D8FB0459154}" srcOrd="0" destOrd="0" presId="urn:microsoft.com/office/officeart/2008/layout/HexagonCluster"/>
    <dgm:cxn modelId="{7C1C3405-718D-4D47-B280-5FDB15739665}" type="presParOf" srcId="{AA114CCF-1167-4E07-AFB7-EB19F0B08A5B}" destId="{C9890257-9990-42C8-AB51-1D14982BC7F8}" srcOrd="34" destOrd="0" presId="urn:microsoft.com/office/officeart/2008/layout/HexagonCluster"/>
    <dgm:cxn modelId="{4C009C87-65AB-4224-B09C-5628F3152228}" type="presParOf" srcId="{C9890257-9990-42C8-AB51-1D14982BC7F8}" destId="{55282533-6AE6-4349-ACEB-AC24A0781AA6}" srcOrd="0" destOrd="0" presId="urn:microsoft.com/office/officeart/2008/layout/HexagonCluster"/>
    <dgm:cxn modelId="{B2BDE52F-C6B6-4E55-A0F0-21B6D22AC9DE}" type="presParOf" srcId="{AA114CCF-1167-4E07-AFB7-EB19F0B08A5B}" destId="{780390BA-E682-4D81-B5A6-923DAD03182E}" srcOrd="35" destOrd="0" presId="urn:microsoft.com/office/officeart/2008/layout/HexagonCluster"/>
    <dgm:cxn modelId="{42FC3489-20E7-46B5-894E-9D3911F94D73}" type="presParOf" srcId="{780390BA-E682-4D81-B5A6-923DAD03182E}" destId="{0D3488E6-A658-4E17-B9AA-512BED1E3C82}" srcOrd="0" destOrd="0" presId="urn:microsoft.com/office/officeart/2008/layout/HexagonCluster"/>
    <dgm:cxn modelId="{0715041D-94EF-47FD-80CF-90223A202C0B}" type="presParOf" srcId="{AA114CCF-1167-4E07-AFB7-EB19F0B08A5B}" destId="{CBB52361-D199-45AD-B0F8-88EF0402D019}" srcOrd="36" destOrd="0" presId="urn:microsoft.com/office/officeart/2008/layout/HexagonCluster"/>
    <dgm:cxn modelId="{EFA468DA-471B-4610-A003-BED953A5E612}" type="presParOf" srcId="{CBB52361-D199-45AD-B0F8-88EF0402D019}" destId="{92D2155C-54D0-463E-AFE5-0AA15A35B854}" srcOrd="0" destOrd="0" presId="urn:microsoft.com/office/officeart/2008/layout/HexagonCluster"/>
    <dgm:cxn modelId="{7F64FE64-A968-4D34-9A34-2D9093B5111E}" type="presParOf" srcId="{AA114CCF-1167-4E07-AFB7-EB19F0B08A5B}" destId="{A22F3DD3-E342-451C-9779-E52280150326}" srcOrd="37" destOrd="0" presId="urn:microsoft.com/office/officeart/2008/layout/HexagonCluster"/>
    <dgm:cxn modelId="{405D6824-FDCB-40CB-A882-1D2C38F99A2F}" type="presParOf" srcId="{A22F3DD3-E342-451C-9779-E52280150326}" destId="{9D8BAE17-04F3-4F44-9112-83DBE69AA723}" srcOrd="0" destOrd="0" presId="urn:microsoft.com/office/officeart/2008/layout/HexagonCluster"/>
    <dgm:cxn modelId="{85EB6C32-0727-406D-BE3F-7355645E1CE1}" type="presParOf" srcId="{AA114CCF-1167-4E07-AFB7-EB19F0B08A5B}" destId="{CCB6FE5C-418E-493D-83DB-F5F709695864}" srcOrd="38" destOrd="0" presId="urn:microsoft.com/office/officeart/2008/layout/HexagonCluster"/>
    <dgm:cxn modelId="{C00C7D26-9AF9-4074-B9BD-C2B05130D57F}" type="presParOf" srcId="{CCB6FE5C-418E-493D-83DB-F5F709695864}" destId="{2A7ED199-2F2B-44D6-94F2-C8148208BC96}" srcOrd="0" destOrd="0" presId="urn:microsoft.com/office/officeart/2008/layout/HexagonCluster"/>
    <dgm:cxn modelId="{FE21D0A9-7367-427D-9419-81EB98EDF36D}" type="presParOf" srcId="{AA114CCF-1167-4E07-AFB7-EB19F0B08A5B}" destId="{4F67E580-719B-4615-BEBE-8150620E36B2}" srcOrd="39" destOrd="0" presId="urn:microsoft.com/office/officeart/2008/layout/HexagonCluster"/>
    <dgm:cxn modelId="{76AEBAC2-8CCA-4463-BA50-66BA654BADF3}" type="presParOf" srcId="{4F67E580-719B-4615-BEBE-8150620E36B2}" destId="{E165E11C-719A-4F4E-90DC-9097FB71D43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FFDD0-A9DF-404E-9540-6EA9CEE9A56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2E8F46A-5EA7-43F9-A2F0-59B676131B71}">
      <dgm:prSet phldrT="[Текст]"/>
      <dgm:spPr/>
      <dgm:t>
        <a:bodyPr/>
        <a:lstStyle/>
        <a:p>
          <a:r>
            <a:rPr lang="uk-UA" dirty="0" smtClean="0"/>
            <a:t>10</a:t>
          </a:r>
          <a:endParaRPr lang="uk-UA" dirty="0"/>
        </a:p>
      </dgm:t>
    </dgm:pt>
    <dgm:pt modelId="{EDAAE5A5-E61E-40E0-BCB3-E163E2F103DB}" type="parTrans" cxnId="{84C1A8E6-07B4-4E37-B500-789702B9D07D}">
      <dgm:prSet/>
      <dgm:spPr/>
      <dgm:t>
        <a:bodyPr/>
        <a:lstStyle/>
        <a:p>
          <a:endParaRPr lang="uk-UA"/>
        </a:p>
      </dgm:t>
    </dgm:pt>
    <dgm:pt modelId="{7AEFABD9-7C13-4D95-A9B0-2929833D33E5}" type="sibTrans" cxnId="{84C1A8E6-07B4-4E37-B500-789702B9D07D}">
      <dgm:prSet/>
      <dgm:spPr/>
      <dgm:t>
        <a:bodyPr/>
        <a:lstStyle/>
        <a:p>
          <a:endParaRPr lang="uk-UA"/>
        </a:p>
      </dgm:t>
    </dgm:pt>
    <dgm:pt modelId="{1AD275F1-6CFB-4C47-AE89-C1CB0592031A}">
      <dgm:prSet phldrT="[Текст]"/>
      <dgm:spPr/>
      <dgm:t>
        <a:bodyPr/>
        <a:lstStyle/>
        <a:p>
          <a:r>
            <a:rPr lang="uk-UA" dirty="0" smtClean="0"/>
            <a:t>30</a:t>
          </a:r>
          <a:endParaRPr lang="uk-UA" dirty="0"/>
        </a:p>
      </dgm:t>
    </dgm:pt>
    <dgm:pt modelId="{0C6DE640-5B35-406A-AD9D-723298EBED53}" type="parTrans" cxnId="{2D7BB294-ECEF-4FD6-B10F-BF8AB224C31A}">
      <dgm:prSet/>
      <dgm:spPr/>
      <dgm:t>
        <a:bodyPr/>
        <a:lstStyle/>
        <a:p>
          <a:endParaRPr lang="uk-UA"/>
        </a:p>
      </dgm:t>
    </dgm:pt>
    <dgm:pt modelId="{929FBD28-5556-4B34-8CA6-586B44AF5D15}" type="sibTrans" cxnId="{2D7BB294-ECEF-4FD6-B10F-BF8AB224C31A}">
      <dgm:prSet/>
      <dgm:spPr/>
      <dgm:t>
        <a:bodyPr/>
        <a:lstStyle/>
        <a:p>
          <a:endParaRPr lang="uk-UA"/>
        </a:p>
      </dgm:t>
    </dgm:pt>
    <dgm:pt modelId="{47F172E0-E848-42AF-BF73-082CA3036279}">
      <dgm:prSet phldrT="[Текст]"/>
      <dgm:spPr/>
      <dgm:t>
        <a:bodyPr/>
        <a:lstStyle/>
        <a:p>
          <a:r>
            <a:rPr lang="uk-UA" dirty="0" smtClean="0"/>
            <a:t>80</a:t>
          </a:r>
          <a:endParaRPr lang="uk-UA" dirty="0"/>
        </a:p>
      </dgm:t>
    </dgm:pt>
    <dgm:pt modelId="{F72F094C-F519-4D30-B038-6899CE7F00DC}" type="parTrans" cxnId="{D0E0F491-9D25-4838-BAC0-42D4DD2580AB}">
      <dgm:prSet/>
      <dgm:spPr/>
      <dgm:t>
        <a:bodyPr/>
        <a:lstStyle/>
        <a:p>
          <a:endParaRPr lang="uk-UA"/>
        </a:p>
      </dgm:t>
    </dgm:pt>
    <dgm:pt modelId="{F91D12A3-9F10-434F-8DAB-7847823B6B63}" type="sibTrans" cxnId="{D0E0F491-9D25-4838-BAC0-42D4DD2580AB}">
      <dgm:prSet/>
      <dgm:spPr/>
      <dgm:t>
        <a:bodyPr/>
        <a:lstStyle/>
        <a:p>
          <a:endParaRPr lang="uk-UA"/>
        </a:p>
      </dgm:t>
    </dgm:pt>
    <dgm:pt modelId="{5C0D78FA-9188-4B1D-BEC5-4A6EBF2FE1A6}">
      <dgm:prSet phldrT="[Текст]"/>
      <dgm:spPr/>
      <dgm:t>
        <a:bodyPr/>
        <a:lstStyle/>
        <a:p>
          <a:r>
            <a:rPr lang="uk-UA" dirty="0" smtClean="0"/>
            <a:t>90</a:t>
          </a:r>
          <a:endParaRPr lang="uk-UA" dirty="0"/>
        </a:p>
      </dgm:t>
    </dgm:pt>
    <dgm:pt modelId="{D7249112-B835-4DF5-B28F-66EB03B5A9C7}" type="parTrans" cxnId="{41D13A5B-151F-4300-B2FB-0511029129E7}">
      <dgm:prSet/>
      <dgm:spPr/>
      <dgm:t>
        <a:bodyPr/>
        <a:lstStyle/>
        <a:p>
          <a:endParaRPr lang="uk-UA"/>
        </a:p>
      </dgm:t>
    </dgm:pt>
    <dgm:pt modelId="{3DB88D65-74A8-4144-A546-8FDE5F2A458A}" type="sibTrans" cxnId="{41D13A5B-151F-4300-B2FB-0511029129E7}">
      <dgm:prSet/>
      <dgm:spPr/>
      <dgm:t>
        <a:bodyPr/>
        <a:lstStyle/>
        <a:p>
          <a:endParaRPr lang="uk-UA"/>
        </a:p>
      </dgm:t>
    </dgm:pt>
    <dgm:pt modelId="{D9DC6295-2A07-4377-AE89-C9B826AFC2C5}">
      <dgm:prSet phldrT="[Текст]"/>
      <dgm:spPr/>
      <dgm:t>
        <a:bodyPr/>
        <a:lstStyle/>
        <a:p>
          <a:r>
            <a:rPr lang="uk-UA" dirty="0" smtClean="0"/>
            <a:t>100</a:t>
          </a:r>
          <a:endParaRPr lang="uk-UA" dirty="0"/>
        </a:p>
      </dgm:t>
    </dgm:pt>
    <dgm:pt modelId="{80FF3062-653B-42F2-9DE0-92851A5A251A}" type="parTrans" cxnId="{C45ECC7C-29EF-4FBD-BB95-8826B824D941}">
      <dgm:prSet/>
      <dgm:spPr/>
      <dgm:t>
        <a:bodyPr/>
        <a:lstStyle/>
        <a:p>
          <a:endParaRPr lang="uk-UA"/>
        </a:p>
      </dgm:t>
    </dgm:pt>
    <dgm:pt modelId="{18FFE707-47B6-4945-AE4E-64424B3CD5DF}" type="sibTrans" cxnId="{C45ECC7C-29EF-4FBD-BB95-8826B824D941}">
      <dgm:prSet/>
      <dgm:spPr/>
      <dgm:t>
        <a:bodyPr/>
        <a:lstStyle/>
        <a:p>
          <a:endParaRPr lang="uk-UA"/>
        </a:p>
      </dgm:t>
    </dgm:pt>
    <dgm:pt modelId="{80513E34-411F-445E-91A7-4B035AC63059}">
      <dgm:prSet/>
      <dgm:spPr/>
      <dgm:t>
        <a:bodyPr/>
        <a:lstStyle/>
        <a:p>
          <a:r>
            <a:rPr lang="uk-UA" dirty="0" smtClean="0"/>
            <a:t>20</a:t>
          </a:r>
          <a:endParaRPr lang="uk-UA" dirty="0"/>
        </a:p>
      </dgm:t>
    </dgm:pt>
    <dgm:pt modelId="{EFE874C0-1529-4159-BBD1-0FDFB43FD825}" type="parTrans" cxnId="{63176E0E-D584-4F5B-A564-8155FEB10EC5}">
      <dgm:prSet/>
      <dgm:spPr/>
      <dgm:t>
        <a:bodyPr/>
        <a:lstStyle/>
        <a:p>
          <a:endParaRPr lang="uk-UA"/>
        </a:p>
      </dgm:t>
    </dgm:pt>
    <dgm:pt modelId="{B9F48BD6-22A9-4D2B-A9D2-6738A738F40B}" type="sibTrans" cxnId="{63176E0E-D584-4F5B-A564-8155FEB10EC5}">
      <dgm:prSet/>
      <dgm:spPr/>
      <dgm:t>
        <a:bodyPr/>
        <a:lstStyle/>
        <a:p>
          <a:endParaRPr lang="uk-UA"/>
        </a:p>
      </dgm:t>
    </dgm:pt>
    <dgm:pt modelId="{864022ED-4B2E-4513-9529-8E12E139650E}">
      <dgm:prSet/>
      <dgm:spPr/>
      <dgm:t>
        <a:bodyPr/>
        <a:lstStyle/>
        <a:p>
          <a:r>
            <a:rPr lang="uk-UA" dirty="0" smtClean="0"/>
            <a:t>70</a:t>
          </a:r>
          <a:endParaRPr lang="uk-UA" dirty="0"/>
        </a:p>
      </dgm:t>
    </dgm:pt>
    <dgm:pt modelId="{FD98F3F7-F600-4D34-B51A-F18A355DA0B8}" type="parTrans" cxnId="{9B166488-EFDB-4938-8B05-00DB065E14CA}">
      <dgm:prSet/>
      <dgm:spPr/>
      <dgm:t>
        <a:bodyPr/>
        <a:lstStyle/>
        <a:p>
          <a:endParaRPr lang="uk-UA"/>
        </a:p>
      </dgm:t>
    </dgm:pt>
    <dgm:pt modelId="{DF25CD8A-97EF-486B-9259-C47A6B0B14F9}" type="sibTrans" cxnId="{9B166488-EFDB-4938-8B05-00DB065E14CA}">
      <dgm:prSet/>
      <dgm:spPr/>
      <dgm:t>
        <a:bodyPr/>
        <a:lstStyle/>
        <a:p>
          <a:endParaRPr lang="uk-UA"/>
        </a:p>
      </dgm:t>
    </dgm:pt>
    <dgm:pt modelId="{6BAC883E-683B-4118-8F78-E17AF9F1FA92}">
      <dgm:prSet/>
      <dgm:spPr/>
      <dgm:t>
        <a:bodyPr/>
        <a:lstStyle/>
        <a:p>
          <a:r>
            <a:rPr lang="uk-UA" dirty="0" smtClean="0"/>
            <a:t>60</a:t>
          </a:r>
          <a:endParaRPr lang="uk-UA" dirty="0"/>
        </a:p>
      </dgm:t>
    </dgm:pt>
    <dgm:pt modelId="{CB1EFAAE-D7EB-4E8F-A3B9-CE54830EA072}" type="parTrans" cxnId="{5B4AEE46-3484-4F1A-BB70-8DA5915F868A}">
      <dgm:prSet/>
      <dgm:spPr/>
      <dgm:t>
        <a:bodyPr/>
        <a:lstStyle/>
        <a:p>
          <a:endParaRPr lang="uk-UA"/>
        </a:p>
      </dgm:t>
    </dgm:pt>
    <dgm:pt modelId="{EAE28C46-933C-4896-BF4D-E913DCA79B47}" type="sibTrans" cxnId="{5B4AEE46-3484-4F1A-BB70-8DA5915F868A}">
      <dgm:prSet/>
      <dgm:spPr/>
      <dgm:t>
        <a:bodyPr/>
        <a:lstStyle/>
        <a:p>
          <a:endParaRPr lang="uk-UA"/>
        </a:p>
      </dgm:t>
    </dgm:pt>
    <dgm:pt modelId="{1AB7D958-207F-4D0A-806A-08D4016CC79E}">
      <dgm:prSet/>
      <dgm:spPr/>
      <dgm:t>
        <a:bodyPr/>
        <a:lstStyle/>
        <a:p>
          <a:r>
            <a:rPr lang="uk-UA" dirty="0" smtClean="0"/>
            <a:t>40</a:t>
          </a:r>
          <a:endParaRPr lang="uk-UA" dirty="0"/>
        </a:p>
      </dgm:t>
    </dgm:pt>
    <dgm:pt modelId="{64A96B88-206C-4F6D-9261-7463B19300D6}" type="parTrans" cxnId="{4A6699C5-503B-4A9C-80EE-D1C78CC76E9B}">
      <dgm:prSet/>
      <dgm:spPr/>
      <dgm:t>
        <a:bodyPr/>
        <a:lstStyle/>
        <a:p>
          <a:endParaRPr lang="uk-UA"/>
        </a:p>
      </dgm:t>
    </dgm:pt>
    <dgm:pt modelId="{5288588B-FD82-41CD-AA8F-4C5C01463CBB}" type="sibTrans" cxnId="{4A6699C5-503B-4A9C-80EE-D1C78CC76E9B}">
      <dgm:prSet/>
      <dgm:spPr/>
      <dgm:t>
        <a:bodyPr/>
        <a:lstStyle/>
        <a:p>
          <a:endParaRPr lang="uk-UA"/>
        </a:p>
      </dgm:t>
    </dgm:pt>
    <dgm:pt modelId="{F9DB0EDB-2F17-4346-9566-BCF6CE880CBD}">
      <dgm:prSet/>
      <dgm:spPr/>
      <dgm:t>
        <a:bodyPr/>
        <a:lstStyle/>
        <a:p>
          <a:r>
            <a:rPr lang="uk-UA" dirty="0" smtClean="0"/>
            <a:t>50</a:t>
          </a:r>
          <a:endParaRPr lang="uk-UA" dirty="0"/>
        </a:p>
      </dgm:t>
    </dgm:pt>
    <dgm:pt modelId="{D7AD9BE4-8CDB-41E5-9804-E9364B82B6A8}" type="parTrans" cxnId="{636E67A4-B343-476C-A9C3-B5221F8245E6}">
      <dgm:prSet/>
      <dgm:spPr/>
      <dgm:t>
        <a:bodyPr/>
        <a:lstStyle/>
        <a:p>
          <a:endParaRPr lang="uk-UA"/>
        </a:p>
      </dgm:t>
    </dgm:pt>
    <dgm:pt modelId="{8117B92D-E508-47C7-8BD1-443A43B39F30}" type="sibTrans" cxnId="{636E67A4-B343-476C-A9C3-B5221F8245E6}">
      <dgm:prSet/>
      <dgm:spPr/>
      <dgm:t>
        <a:bodyPr/>
        <a:lstStyle/>
        <a:p>
          <a:endParaRPr lang="uk-UA"/>
        </a:p>
      </dgm:t>
    </dgm:pt>
    <dgm:pt modelId="{CF9DEBA4-6E09-4A06-9AC8-3856EF207540}" type="pres">
      <dgm:prSet presAssocID="{741FFDD0-A9DF-404E-9540-6EA9CEE9A5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F945AAE-1297-4B90-8FAB-5955C11B1BF8}" type="pres">
      <dgm:prSet presAssocID="{92E8F46A-5EA7-43F9-A2F0-59B676131B71}" presName="node" presStyleLbl="node1" presStyleIdx="0" presStyleCnt="10" custScaleX="129721" custRadScaleRad="224470" custRadScaleInc="-3606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BF3689-EBE6-4CFD-89E7-0915F772D16F}" type="pres">
      <dgm:prSet presAssocID="{7AEFABD9-7C13-4D95-A9B0-2929833D33E5}" presName="sibTrans" presStyleLbl="sibTrans2D1" presStyleIdx="0" presStyleCnt="10"/>
      <dgm:spPr/>
      <dgm:t>
        <a:bodyPr/>
        <a:lstStyle/>
        <a:p>
          <a:endParaRPr lang="uk-UA"/>
        </a:p>
      </dgm:t>
    </dgm:pt>
    <dgm:pt modelId="{5A881BD9-10D8-427F-96C5-B88B5B3ECCF7}" type="pres">
      <dgm:prSet presAssocID="{7AEFABD9-7C13-4D95-A9B0-2929833D33E5}" presName="connectorText" presStyleLbl="sibTrans2D1" presStyleIdx="0" presStyleCnt="10"/>
      <dgm:spPr/>
      <dgm:t>
        <a:bodyPr/>
        <a:lstStyle/>
        <a:p>
          <a:endParaRPr lang="uk-UA"/>
        </a:p>
      </dgm:t>
    </dgm:pt>
    <dgm:pt modelId="{E636C656-28BF-4BB0-8F1F-BB1E060072A6}" type="pres">
      <dgm:prSet presAssocID="{80513E34-411F-445E-91A7-4B035AC63059}" presName="node" presStyleLbl="node1" presStyleIdx="1" presStyleCnt="10" custScaleX="135842" custRadScaleRad="138243" custRadScaleInc="-505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3ECD58-47FB-4AD4-89F9-D0B2442FAB86}" type="pres">
      <dgm:prSet presAssocID="{B9F48BD6-22A9-4D2B-A9D2-6738A738F40B}" presName="sibTrans" presStyleLbl="sibTrans2D1" presStyleIdx="1" presStyleCnt="10"/>
      <dgm:spPr/>
      <dgm:t>
        <a:bodyPr/>
        <a:lstStyle/>
        <a:p>
          <a:endParaRPr lang="uk-UA"/>
        </a:p>
      </dgm:t>
    </dgm:pt>
    <dgm:pt modelId="{F647D9D2-4262-4123-9F26-A4A7A6446B7C}" type="pres">
      <dgm:prSet presAssocID="{B9F48BD6-22A9-4D2B-A9D2-6738A738F40B}" presName="connectorText" presStyleLbl="sibTrans2D1" presStyleIdx="1" presStyleCnt="10"/>
      <dgm:spPr/>
      <dgm:t>
        <a:bodyPr/>
        <a:lstStyle/>
        <a:p>
          <a:endParaRPr lang="uk-UA"/>
        </a:p>
      </dgm:t>
    </dgm:pt>
    <dgm:pt modelId="{841AF9A3-0F11-41F1-9179-E7CC64452316}" type="pres">
      <dgm:prSet presAssocID="{1AD275F1-6CFB-4C47-AE89-C1CB0592031A}" presName="node" presStyleLbl="node1" presStyleIdx="2" presStyleCnt="10" custScaleX="135305" custRadScaleRad="65646" custRadScaleInc="-4376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0C5169-C503-42B3-AE13-C43512ABF3E5}" type="pres">
      <dgm:prSet presAssocID="{929FBD28-5556-4B34-8CA6-586B44AF5D15}" presName="sibTrans" presStyleLbl="sibTrans2D1" presStyleIdx="2" presStyleCnt="10"/>
      <dgm:spPr/>
      <dgm:t>
        <a:bodyPr/>
        <a:lstStyle/>
        <a:p>
          <a:endParaRPr lang="uk-UA"/>
        </a:p>
      </dgm:t>
    </dgm:pt>
    <dgm:pt modelId="{D6A3DF96-FEE0-4772-9220-95BD8EFF0CBF}" type="pres">
      <dgm:prSet presAssocID="{929FBD28-5556-4B34-8CA6-586B44AF5D15}" presName="connectorText" presStyleLbl="sibTrans2D1" presStyleIdx="2" presStyleCnt="10"/>
      <dgm:spPr/>
      <dgm:t>
        <a:bodyPr/>
        <a:lstStyle/>
        <a:p>
          <a:endParaRPr lang="uk-UA"/>
        </a:p>
      </dgm:t>
    </dgm:pt>
    <dgm:pt modelId="{E1BAD4B9-8171-48EC-8B72-BC8E6F2F206A}" type="pres">
      <dgm:prSet presAssocID="{1AB7D958-207F-4D0A-806A-08D4016CC79E}" presName="node" presStyleLbl="node1" presStyleIdx="3" presStyleCnt="10" custScaleX="156633" custRadScaleRad="100253" custRadScaleInc="-2617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A7B946-8BF1-402F-BC97-210118C18BB4}" type="pres">
      <dgm:prSet presAssocID="{5288588B-FD82-41CD-AA8F-4C5C01463CBB}" presName="sibTrans" presStyleLbl="sibTrans2D1" presStyleIdx="3" presStyleCnt="10"/>
      <dgm:spPr/>
      <dgm:t>
        <a:bodyPr/>
        <a:lstStyle/>
        <a:p>
          <a:endParaRPr lang="uk-UA"/>
        </a:p>
      </dgm:t>
    </dgm:pt>
    <dgm:pt modelId="{50C1F03C-0C2C-478A-A424-4E283421DC8C}" type="pres">
      <dgm:prSet presAssocID="{5288588B-FD82-41CD-AA8F-4C5C01463CBB}" presName="connectorText" presStyleLbl="sibTrans2D1" presStyleIdx="3" presStyleCnt="10"/>
      <dgm:spPr/>
      <dgm:t>
        <a:bodyPr/>
        <a:lstStyle/>
        <a:p>
          <a:endParaRPr lang="uk-UA"/>
        </a:p>
      </dgm:t>
    </dgm:pt>
    <dgm:pt modelId="{FBEFAFA0-DFE4-43B5-8AA8-05DFC02D79D3}" type="pres">
      <dgm:prSet presAssocID="{F9DB0EDB-2F17-4346-9566-BCF6CE880CBD}" presName="node" presStyleLbl="node1" presStyleIdx="4" presStyleCnt="10" custScaleX="143060" custRadScaleRad="190461" custRadScaleInc="-3189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171424-19BE-415D-AC32-6ED684037D01}" type="pres">
      <dgm:prSet presAssocID="{8117B92D-E508-47C7-8BD1-443A43B39F30}" presName="sibTrans" presStyleLbl="sibTrans2D1" presStyleIdx="4" presStyleCnt="10" custAng="404455" custScaleX="102029" custLinFactNeighborX="14413" custLinFactNeighborY="55570"/>
      <dgm:spPr/>
      <dgm:t>
        <a:bodyPr/>
        <a:lstStyle/>
        <a:p>
          <a:endParaRPr lang="uk-UA"/>
        </a:p>
      </dgm:t>
    </dgm:pt>
    <dgm:pt modelId="{8B234D43-FD22-4451-9A58-9195D8132522}" type="pres">
      <dgm:prSet presAssocID="{8117B92D-E508-47C7-8BD1-443A43B39F30}" presName="connectorText" presStyleLbl="sibTrans2D1" presStyleIdx="4" presStyleCnt="10"/>
      <dgm:spPr/>
      <dgm:t>
        <a:bodyPr/>
        <a:lstStyle/>
        <a:p>
          <a:endParaRPr lang="uk-UA"/>
        </a:p>
      </dgm:t>
    </dgm:pt>
    <dgm:pt modelId="{A0CF5807-1C4A-41BE-9D0C-F90F2B0CCAC8}" type="pres">
      <dgm:prSet presAssocID="{6BAC883E-683B-4118-8F78-E17AF9F1FA92}" presName="node" presStyleLbl="node1" presStyleIdx="5" presStyleCnt="10" custScaleX="133030" custRadScaleRad="196521" custRadScaleInc="4780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801740-E2BF-4F95-A16B-56C60F647E61}" type="pres">
      <dgm:prSet presAssocID="{EAE28C46-933C-4896-BF4D-E913DCA79B47}" presName="sibTrans" presStyleLbl="sibTrans2D1" presStyleIdx="5" presStyleCnt="10"/>
      <dgm:spPr/>
      <dgm:t>
        <a:bodyPr/>
        <a:lstStyle/>
        <a:p>
          <a:endParaRPr lang="uk-UA"/>
        </a:p>
      </dgm:t>
    </dgm:pt>
    <dgm:pt modelId="{0352C2F0-9D81-457B-93B1-9E072DC402A6}" type="pres">
      <dgm:prSet presAssocID="{EAE28C46-933C-4896-BF4D-E913DCA79B47}" presName="connectorText" presStyleLbl="sibTrans2D1" presStyleIdx="5" presStyleCnt="10"/>
      <dgm:spPr/>
      <dgm:t>
        <a:bodyPr/>
        <a:lstStyle/>
        <a:p>
          <a:endParaRPr lang="uk-UA"/>
        </a:p>
      </dgm:t>
    </dgm:pt>
    <dgm:pt modelId="{06C39E85-05E7-45B8-A96E-9C3E6DE883F7}" type="pres">
      <dgm:prSet presAssocID="{864022ED-4B2E-4513-9529-8E12E139650E}" presName="node" presStyleLbl="node1" presStyleIdx="6" presStyleCnt="10" custScaleX="134728" custRadScaleRad="98977" custRadScaleInc="1646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BAB013-C038-41D3-B942-6682EA8DB980}" type="pres">
      <dgm:prSet presAssocID="{DF25CD8A-97EF-486B-9259-C47A6B0B14F9}" presName="sibTrans" presStyleLbl="sibTrans2D1" presStyleIdx="6" presStyleCnt="10"/>
      <dgm:spPr/>
      <dgm:t>
        <a:bodyPr/>
        <a:lstStyle/>
        <a:p>
          <a:endParaRPr lang="uk-UA"/>
        </a:p>
      </dgm:t>
    </dgm:pt>
    <dgm:pt modelId="{1F865A15-4C1D-45DD-9AFA-E182A17280C7}" type="pres">
      <dgm:prSet presAssocID="{DF25CD8A-97EF-486B-9259-C47A6B0B14F9}" presName="connectorText" presStyleLbl="sibTrans2D1" presStyleIdx="6" presStyleCnt="10"/>
      <dgm:spPr/>
      <dgm:t>
        <a:bodyPr/>
        <a:lstStyle/>
        <a:p>
          <a:endParaRPr lang="uk-UA"/>
        </a:p>
      </dgm:t>
    </dgm:pt>
    <dgm:pt modelId="{172BB0A3-E3F2-405E-9707-EB970090A580}" type="pres">
      <dgm:prSet presAssocID="{47F172E0-E848-42AF-BF73-082CA3036279}" presName="node" presStyleLbl="node1" presStyleIdx="7" presStyleCnt="10" custScaleX="142296" custRadScaleRad="59779" custRadScaleInc="-4543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7BDBDB-C57F-46ED-BA27-DC2DFFE9AC1A}" type="pres">
      <dgm:prSet presAssocID="{F91D12A3-9F10-434F-8DAB-7847823B6B63}" presName="sibTrans" presStyleLbl="sibTrans2D1" presStyleIdx="7" presStyleCnt="10"/>
      <dgm:spPr/>
      <dgm:t>
        <a:bodyPr/>
        <a:lstStyle/>
        <a:p>
          <a:endParaRPr lang="uk-UA"/>
        </a:p>
      </dgm:t>
    </dgm:pt>
    <dgm:pt modelId="{13DBBE33-12C9-439E-B65E-169AEC1CB1A2}" type="pres">
      <dgm:prSet presAssocID="{F91D12A3-9F10-434F-8DAB-7847823B6B63}" presName="connectorText" presStyleLbl="sibTrans2D1" presStyleIdx="7" presStyleCnt="10"/>
      <dgm:spPr/>
      <dgm:t>
        <a:bodyPr/>
        <a:lstStyle/>
        <a:p>
          <a:endParaRPr lang="uk-UA"/>
        </a:p>
      </dgm:t>
    </dgm:pt>
    <dgm:pt modelId="{133BD007-7D86-4B33-8520-2DD29896F175}" type="pres">
      <dgm:prSet presAssocID="{5C0D78FA-9188-4B1D-BEC5-4A6EBF2FE1A6}" presName="node" presStyleLbl="node1" presStyleIdx="8" presStyleCnt="10" custScaleX="123489" custRadScaleRad="117443" custRadScaleInc="-8834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C10AB3-334B-43D3-BDB8-9CE6D4785574}" type="pres">
      <dgm:prSet presAssocID="{3DB88D65-74A8-4144-A546-8FDE5F2A458A}" presName="sibTrans" presStyleLbl="sibTrans2D1" presStyleIdx="8" presStyleCnt="10"/>
      <dgm:spPr/>
      <dgm:t>
        <a:bodyPr/>
        <a:lstStyle/>
        <a:p>
          <a:endParaRPr lang="uk-UA"/>
        </a:p>
      </dgm:t>
    </dgm:pt>
    <dgm:pt modelId="{6987C599-375F-48F4-B120-FECA45506ADA}" type="pres">
      <dgm:prSet presAssocID="{3DB88D65-74A8-4144-A546-8FDE5F2A458A}" presName="connectorText" presStyleLbl="sibTrans2D1" presStyleIdx="8" presStyleCnt="10"/>
      <dgm:spPr/>
      <dgm:t>
        <a:bodyPr/>
        <a:lstStyle/>
        <a:p>
          <a:endParaRPr lang="uk-UA"/>
        </a:p>
      </dgm:t>
    </dgm:pt>
    <dgm:pt modelId="{6791DB16-CB39-4AAC-BD07-C3CF2C175EE7}" type="pres">
      <dgm:prSet presAssocID="{D9DC6295-2A07-4377-AE89-C9B826AFC2C5}" presName="node" presStyleLbl="node1" presStyleIdx="9" presStyleCnt="10" custScaleX="183777" custRadScaleRad="209197" custRadScaleInc="8287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BF4BA2-FE3E-4057-B07B-297695B1DA46}" type="pres">
      <dgm:prSet presAssocID="{18FFE707-47B6-4945-AE4E-64424B3CD5DF}" presName="sibTrans" presStyleLbl="sibTrans2D1" presStyleIdx="9" presStyleCnt="10" custAng="20320941" custScaleX="123148" custScaleY="180252" custLinFactNeighborX="2566" custLinFactNeighborY="83354"/>
      <dgm:spPr/>
      <dgm:t>
        <a:bodyPr/>
        <a:lstStyle/>
        <a:p>
          <a:endParaRPr lang="uk-UA"/>
        </a:p>
      </dgm:t>
    </dgm:pt>
    <dgm:pt modelId="{94E13EBD-8F6D-4625-91A2-A7463184B755}" type="pres">
      <dgm:prSet presAssocID="{18FFE707-47B6-4945-AE4E-64424B3CD5DF}" presName="connectorText" presStyleLbl="sibTrans2D1" presStyleIdx="9" presStyleCnt="10"/>
      <dgm:spPr/>
      <dgm:t>
        <a:bodyPr/>
        <a:lstStyle/>
        <a:p>
          <a:endParaRPr lang="uk-UA"/>
        </a:p>
      </dgm:t>
    </dgm:pt>
  </dgm:ptLst>
  <dgm:cxnLst>
    <dgm:cxn modelId="{708EEFE3-BC50-4CE1-93EE-0091E9260D96}" type="presOf" srcId="{1AD275F1-6CFB-4C47-AE89-C1CB0592031A}" destId="{841AF9A3-0F11-41F1-9179-E7CC64452316}" srcOrd="0" destOrd="0" presId="urn:microsoft.com/office/officeart/2005/8/layout/cycle2"/>
    <dgm:cxn modelId="{4F9D9C6A-C2E8-4E3F-A145-508D30FD5947}" type="presOf" srcId="{18FFE707-47B6-4945-AE4E-64424B3CD5DF}" destId="{90BF4BA2-FE3E-4057-B07B-297695B1DA46}" srcOrd="0" destOrd="0" presId="urn:microsoft.com/office/officeart/2005/8/layout/cycle2"/>
    <dgm:cxn modelId="{1CCC3A40-B0DF-4EA3-AA09-5CADCB528706}" type="presOf" srcId="{3DB88D65-74A8-4144-A546-8FDE5F2A458A}" destId="{6987C599-375F-48F4-B120-FECA45506ADA}" srcOrd="1" destOrd="0" presId="urn:microsoft.com/office/officeart/2005/8/layout/cycle2"/>
    <dgm:cxn modelId="{385D7E25-C69B-40DB-B315-89938E4CAAEE}" type="presOf" srcId="{5C0D78FA-9188-4B1D-BEC5-4A6EBF2FE1A6}" destId="{133BD007-7D86-4B33-8520-2DD29896F175}" srcOrd="0" destOrd="0" presId="urn:microsoft.com/office/officeart/2005/8/layout/cycle2"/>
    <dgm:cxn modelId="{F6092FDD-B5BE-47D2-AFC0-7E1EFA8CAD65}" type="presOf" srcId="{EAE28C46-933C-4896-BF4D-E913DCA79B47}" destId="{0352C2F0-9D81-457B-93B1-9E072DC402A6}" srcOrd="1" destOrd="0" presId="urn:microsoft.com/office/officeart/2005/8/layout/cycle2"/>
    <dgm:cxn modelId="{A6574106-12E2-48D3-AA75-C20400509FDD}" type="presOf" srcId="{F91D12A3-9F10-434F-8DAB-7847823B6B63}" destId="{13DBBE33-12C9-439E-B65E-169AEC1CB1A2}" srcOrd="1" destOrd="0" presId="urn:microsoft.com/office/officeart/2005/8/layout/cycle2"/>
    <dgm:cxn modelId="{096C412D-B946-4554-8A83-3764FEDA3978}" type="presOf" srcId="{8117B92D-E508-47C7-8BD1-443A43B39F30}" destId="{75171424-19BE-415D-AC32-6ED684037D01}" srcOrd="0" destOrd="0" presId="urn:microsoft.com/office/officeart/2005/8/layout/cycle2"/>
    <dgm:cxn modelId="{636E67A4-B343-476C-A9C3-B5221F8245E6}" srcId="{741FFDD0-A9DF-404E-9540-6EA9CEE9A564}" destId="{F9DB0EDB-2F17-4346-9566-BCF6CE880CBD}" srcOrd="4" destOrd="0" parTransId="{D7AD9BE4-8CDB-41E5-9804-E9364B82B6A8}" sibTransId="{8117B92D-E508-47C7-8BD1-443A43B39F30}"/>
    <dgm:cxn modelId="{F38E7A8C-D3C2-4F29-AC3F-B6D1258B53CA}" type="presOf" srcId="{3DB88D65-74A8-4144-A546-8FDE5F2A458A}" destId="{F6C10AB3-334B-43D3-BDB8-9CE6D4785574}" srcOrd="0" destOrd="0" presId="urn:microsoft.com/office/officeart/2005/8/layout/cycle2"/>
    <dgm:cxn modelId="{87B6366A-D74A-4684-93B0-E8FA3259B9AB}" type="presOf" srcId="{741FFDD0-A9DF-404E-9540-6EA9CEE9A564}" destId="{CF9DEBA4-6E09-4A06-9AC8-3856EF207540}" srcOrd="0" destOrd="0" presId="urn:microsoft.com/office/officeart/2005/8/layout/cycle2"/>
    <dgm:cxn modelId="{84C1A8E6-07B4-4E37-B500-789702B9D07D}" srcId="{741FFDD0-A9DF-404E-9540-6EA9CEE9A564}" destId="{92E8F46A-5EA7-43F9-A2F0-59B676131B71}" srcOrd="0" destOrd="0" parTransId="{EDAAE5A5-E61E-40E0-BCB3-E163E2F103DB}" sibTransId="{7AEFABD9-7C13-4D95-A9B0-2929833D33E5}"/>
    <dgm:cxn modelId="{EF121133-A6CF-4A3A-8635-7F66D9E67ADE}" type="presOf" srcId="{B9F48BD6-22A9-4D2B-A9D2-6738A738F40B}" destId="{F647D9D2-4262-4123-9F26-A4A7A6446B7C}" srcOrd="1" destOrd="0" presId="urn:microsoft.com/office/officeart/2005/8/layout/cycle2"/>
    <dgm:cxn modelId="{7FAF883A-95DB-4CB0-8D75-35C0819D89CF}" type="presOf" srcId="{EAE28C46-933C-4896-BF4D-E913DCA79B47}" destId="{D7801740-E2BF-4F95-A16B-56C60F647E61}" srcOrd="0" destOrd="0" presId="urn:microsoft.com/office/officeart/2005/8/layout/cycle2"/>
    <dgm:cxn modelId="{63176E0E-D584-4F5B-A564-8155FEB10EC5}" srcId="{741FFDD0-A9DF-404E-9540-6EA9CEE9A564}" destId="{80513E34-411F-445E-91A7-4B035AC63059}" srcOrd="1" destOrd="0" parTransId="{EFE874C0-1529-4159-BBD1-0FDFB43FD825}" sibTransId="{B9F48BD6-22A9-4D2B-A9D2-6738A738F40B}"/>
    <dgm:cxn modelId="{585D3BB2-BBFA-4920-8DC8-C8B2C778C626}" type="presOf" srcId="{8117B92D-E508-47C7-8BD1-443A43B39F30}" destId="{8B234D43-FD22-4451-9A58-9195D8132522}" srcOrd="1" destOrd="0" presId="urn:microsoft.com/office/officeart/2005/8/layout/cycle2"/>
    <dgm:cxn modelId="{19242F6D-F69B-484E-AAF2-F57FA8795459}" type="presOf" srcId="{7AEFABD9-7C13-4D95-A9B0-2929833D33E5}" destId="{26BF3689-EBE6-4CFD-89E7-0915F772D16F}" srcOrd="0" destOrd="0" presId="urn:microsoft.com/office/officeart/2005/8/layout/cycle2"/>
    <dgm:cxn modelId="{7527653C-AFFF-4735-A454-00BA2D1058D2}" type="presOf" srcId="{DF25CD8A-97EF-486B-9259-C47A6B0B14F9}" destId="{4EBAB013-C038-41D3-B942-6682EA8DB980}" srcOrd="0" destOrd="0" presId="urn:microsoft.com/office/officeart/2005/8/layout/cycle2"/>
    <dgm:cxn modelId="{F9231181-DB7A-4C8D-A75D-C78A1A417AFA}" type="presOf" srcId="{7AEFABD9-7C13-4D95-A9B0-2929833D33E5}" destId="{5A881BD9-10D8-427F-96C5-B88B5B3ECCF7}" srcOrd="1" destOrd="0" presId="urn:microsoft.com/office/officeart/2005/8/layout/cycle2"/>
    <dgm:cxn modelId="{9F23A805-235B-4F4D-9C6C-29C62F45F513}" type="presOf" srcId="{864022ED-4B2E-4513-9529-8E12E139650E}" destId="{06C39E85-05E7-45B8-A96E-9C3E6DE883F7}" srcOrd="0" destOrd="0" presId="urn:microsoft.com/office/officeart/2005/8/layout/cycle2"/>
    <dgm:cxn modelId="{5C15E534-BF66-4316-AEE6-7DFEE3B7ADB5}" type="presOf" srcId="{929FBD28-5556-4B34-8CA6-586B44AF5D15}" destId="{150C5169-C503-42B3-AE13-C43512ABF3E5}" srcOrd="0" destOrd="0" presId="urn:microsoft.com/office/officeart/2005/8/layout/cycle2"/>
    <dgm:cxn modelId="{40BA72D4-C4DF-4654-90AC-435A320D7183}" type="presOf" srcId="{80513E34-411F-445E-91A7-4B035AC63059}" destId="{E636C656-28BF-4BB0-8F1F-BB1E060072A6}" srcOrd="0" destOrd="0" presId="urn:microsoft.com/office/officeart/2005/8/layout/cycle2"/>
    <dgm:cxn modelId="{5B4AEE46-3484-4F1A-BB70-8DA5915F868A}" srcId="{741FFDD0-A9DF-404E-9540-6EA9CEE9A564}" destId="{6BAC883E-683B-4118-8F78-E17AF9F1FA92}" srcOrd="5" destOrd="0" parTransId="{CB1EFAAE-D7EB-4E8F-A3B9-CE54830EA072}" sibTransId="{EAE28C46-933C-4896-BF4D-E913DCA79B47}"/>
    <dgm:cxn modelId="{88ABF522-9D92-4BDB-85D0-397BA78DE3FF}" type="presOf" srcId="{B9F48BD6-22A9-4D2B-A9D2-6738A738F40B}" destId="{DF3ECD58-47FB-4AD4-89F9-D0B2442FAB86}" srcOrd="0" destOrd="0" presId="urn:microsoft.com/office/officeart/2005/8/layout/cycle2"/>
    <dgm:cxn modelId="{C45ECC7C-29EF-4FBD-BB95-8826B824D941}" srcId="{741FFDD0-A9DF-404E-9540-6EA9CEE9A564}" destId="{D9DC6295-2A07-4377-AE89-C9B826AFC2C5}" srcOrd="9" destOrd="0" parTransId="{80FF3062-653B-42F2-9DE0-92851A5A251A}" sibTransId="{18FFE707-47B6-4945-AE4E-64424B3CD5DF}"/>
    <dgm:cxn modelId="{D0E0F491-9D25-4838-BAC0-42D4DD2580AB}" srcId="{741FFDD0-A9DF-404E-9540-6EA9CEE9A564}" destId="{47F172E0-E848-42AF-BF73-082CA3036279}" srcOrd="7" destOrd="0" parTransId="{F72F094C-F519-4D30-B038-6899CE7F00DC}" sibTransId="{F91D12A3-9F10-434F-8DAB-7847823B6B63}"/>
    <dgm:cxn modelId="{8ECC4F69-7540-4ADC-84A2-36CCBCAD4137}" type="presOf" srcId="{929FBD28-5556-4B34-8CA6-586B44AF5D15}" destId="{D6A3DF96-FEE0-4772-9220-95BD8EFF0CBF}" srcOrd="1" destOrd="0" presId="urn:microsoft.com/office/officeart/2005/8/layout/cycle2"/>
    <dgm:cxn modelId="{C139A762-3096-4D5F-BA05-182989DC0BC0}" type="presOf" srcId="{F9DB0EDB-2F17-4346-9566-BCF6CE880CBD}" destId="{FBEFAFA0-DFE4-43B5-8AA8-05DFC02D79D3}" srcOrd="0" destOrd="0" presId="urn:microsoft.com/office/officeart/2005/8/layout/cycle2"/>
    <dgm:cxn modelId="{2D7BB294-ECEF-4FD6-B10F-BF8AB224C31A}" srcId="{741FFDD0-A9DF-404E-9540-6EA9CEE9A564}" destId="{1AD275F1-6CFB-4C47-AE89-C1CB0592031A}" srcOrd="2" destOrd="0" parTransId="{0C6DE640-5B35-406A-AD9D-723298EBED53}" sibTransId="{929FBD28-5556-4B34-8CA6-586B44AF5D15}"/>
    <dgm:cxn modelId="{12633E50-2AB5-4AB4-A329-7172900FC0E3}" type="presOf" srcId="{DF25CD8A-97EF-486B-9259-C47A6B0B14F9}" destId="{1F865A15-4C1D-45DD-9AFA-E182A17280C7}" srcOrd="1" destOrd="0" presId="urn:microsoft.com/office/officeart/2005/8/layout/cycle2"/>
    <dgm:cxn modelId="{C79252B6-AE76-49DE-9428-C783603217C5}" type="presOf" srcId="{D9DC6295-2A07-4377-AE89-C9B826AFC2C5}" destId="{6791DB16-CB39-4AAC-BD07-C3CF2C175EE7}" srcOrd="0" destOrd="0" presId="urn:microsoft.com/office/officeart/2005/8/layout/cycle2"/>
    <dgm:cxn modelId="{2EB0087F-A4CA-48E4-B7DD-A5F7C14CADBB}" type="presOf" srcId="{F91D12A3-9F10-434F-8DAB-7847823B6B63}" destId="{207BDBDB-C57F-46ED-BA27-DC2DFFE9AC1A}" srcOrd="0" destOrd="0" presId="urn:microsoft.com/office/officeart/2005/8/layout/cycle2"/>
    <dgm:cxn modelId="{95B780FA-D462-4372-B8EF-9068D54973EC}" type="presOf" srcId="{47F172E0-E848-42AF-BF73-082CA3036279}" destId="{172BB0A3-E3F2-405E-9707-EB970090A580}" srcOrd="0" destOrd="0" presId="urn:microsoft.com/office/officeart/2005/8/layout/cycle2"/>
    <dgm:cxn modelId="{CBD4F361-A56F-4E15-9488-055E0111FB6E}" type="presOf" srcId="{5288588B-FD82-41CD-AA8F-4C5C01463CBB}" destId="{8EA7B946-8BF1-402F-BC97-210118C18BB4}" srcOrd="0" destOrd="0" presId="urn:microsoft.com/office/officeart/2005/8/layout/cycle2"/>
    <dgm:cxn modelId="{D9CFF4F0-8F88-4E7B-AC63-22073395F0B9}" type="presOf" srcId="{6BAC883E-683B-4118-8F78-E17AF9F1FA92}" destId="{A0CF5807-1C4A-41BE-9D0C-F90F2B0CCAC8}" srcOrd="0" destOrd="0" presId="urn:microsoft.com/office/officeart/2005/8/layout/cycle2"/>
    <dgm:cxn modelId="{76B2201D-E6DA-4418-AE55-A32EAD46A378}" type="presOf" srcId="{92E8F46A-5EA7-43F9-A2F0-59B676131B71}" destId="{1F945AAE-1297-4B90-8FAB-5955C11B1BF8}" srcOrd="0" destOrd="0" presId="urn:microsoft.com/office/officeart/2005/8/layout/cycle2"/>
    <dgm:cxn modelId="{E9F8999F-8DB4-4111-9E4A-E159D4564403}" type="presOf" srcId="{1AB7D958-207F-4D0A-806A-08D4016CC79E}" destId="{E1BAD4B9-8171-48EC-8B72-BC8E6F2F206A}" srcOrd="0" destOrd="0" presId="urn:microsoft.com/office/officeart/2005/8/layout/cycle2"/>
    <dgm:cxn modelId="{4A6699C5-503B-4A9C-80EE-D1C78CC76E9B}" srcId="{741FFDD0-A9DF-404E-9540-6EA9CEE9A564}" destId="{1AB7D958-207F-4D0A-806A-08D4016CC79E}" srcOrd="3" destOrd="0" parTransId="{64A96B88-206C-4F6D-9261-7463B19300D6}" sibTransId="{5288588B-FD82-41CD-AA8F-4C5C01463CBB}"/>
    <dgm:cxn modelId="{41D13A5B-151F-4300-B2FB-0511029129E7}" srcId="{741FFDD0-A9DF-404E-9540-6EA9CEE9A564}" destId="{5C0D78FA-9188-4B1D-BEC5-4A6EBF2FE1A6}" srcOrd="8" destOrd="0" parTransId="{D7249112-B835-4DF5-B28F-66EB03B5A9C7}" sibTransId="{3DB88D65-74A8-4144-A546-8FDE5F2A458A}"/>
    <dgm:cxn modelId="{38751918-57AB-4E41-9635-8A533EC60CAD}" type="presOf" srcId="{18FFE707-47B6-4945-AE4E-64424B3CD5DF}" destId="{94E13EBD-8F6D-4625-91A2-A7463184B755}" srcOrd="1" destOrd="0" presId="urn:microsoft.com/office/officeart/2005/8/layout/cycle2"/>
    <dgm:cxn modelId="{9B166488-EFDB-4938-8B05-00DB065E14CA}" srcId="{741FFDD0-A9DF-404E-9540-6EA9CEE9A564}" destId="{864022ED-4B2E-4513-9529-8E12E139650E}" srcOrd="6" destOrd="0" parTransId="{FD98F3F7-F600-4D34-B51A-F18A355DA0B8}" sibTransId="{DF25CD8A-97EF-486B-9259-C47A6B0B14F9}"/>
    <dgm:cxn modelId="{FD959000-D684-42F7-9A60-842001897545}" type="presOf" srcId="{5288588B-FD82-41CD-AA8F-4C5C01463CBB}" destId="{50C1F03C-0C2C-478A-A424-4E283421DC8C}" srcOrd="1" destOrd="0" presId="urn:microsoft.com/office/officeart/2005/8/layout/cycle2"/>
    <dgm:cxn modelId="{11279270-57EB-4FD2-87CD-281CACB75480}" type="presParOf" srcId="{CF9DEBA4-6E09-4A06-9AC8-3856EF207540}" destId="{1F945AAE-1297-4B90-8FAB-5955C11B1BF8}" srcOrd="0" destOrd="0" presId="urn:microsoft.com/office/officeart/2005/8/layout/cycle2"/>
    <dgm:cxn modelId="{5CC9F9A0-B5F5-432D-86EA-5B55555AFC7D}" type="presParOf" srcId="{CF9DEBA4-6E09-4A06-9AC8-3856EF207540}" destId="{26BF3689-EBE6-4CFD-89E7-0915F772D16F}" srcOrd="1" destOrd="0" presId="urn:microsoft.com/office/officeart/2005/8/layout/cycle2"/>
    <dgm:cxn modelId="{7B71F985-0DFC-46A8-A142-7672A6FE58CE}" type="presParOf" srcId="{26BF3689-EBE6-4CFD-89E7-0915F772D16F}" destId="{5A881BD9-10D8-427F-96C5-B88B5B3ECCF7}" srcOrd="0" destOrd="0" presId="urn:microsoft.com/office/officeart/2005/8/layout/cycle2"/>
    <dgm:cxn modelId="{B9AB870F-87B5-4E79-85F1-85F96AED86CA}" type="presParOf" srcId="{CF9DEBA4-6E09-4A06-9AC8-3856EF207540}" destId="{E636C656-28BF-4BB0-8F1F-BB1E060072A6}" srcOrd="2" destOrd="0" presId="urn:microsoft.com/office/officeart/2005/8/layout/cycle2"/>
    <dgm:cxn modelId="{CE1B5D71-885C-44E4-BE72-4AE9DE94701C}" type="presParOf" srcId="{CF9DEBA4-6E09-4A06-9AC8-3856EF207540}" destId="{DF3ECD58-47FB-4AD4-89F9-D0B2442FAB86}" srcOrd="3" destOrd="0" presId="urn:microsoft.com/office/officeart/2005/8/layout/cycle2"/>
    <dgm:cxn modelId="{66134776-7090-4038-BEF8-4842B92C4F3F}" type="presParOf" srcId="{DF3ECD58-47FB-4AD4-89F9-D0B2442FAB86}" destId="{F647D9D2-4262-4123-9F26-A4A7A6446B7C}" srcOrd="0" destOrd="0" presId="urn:microsoft.com/office/officeart/2005/8/layout/cycle2"/>
    <dgm:cxn modelId="{D6A606C3-AB03-4C07-8396-3F094AF9997B}" type="presParOf" srcId="{CF9DEBA4-6E09-4A06-9AC8-3856EF207540}" destId="{841AF9A3-0F11-41F1-9179-E7CC64452316}" srcOrd="4" destOrd="0" presId="urn:microsoft.com/office/officeart/2005/8/layout/cycle2"/>
    <dgm:cxn modelId="{629DE305-E25D-4215-9FB2-7A966F79102A}" type="presParOf" srcId="{CF9DEBA4-6E09-4A06-9AC8-3856EF207540}" destId="{150C5169-C503-42B3-AE13-C43512ABF3E5}" srcOrd="5" destOrd="0" presId="urn:microsoft.com/office/officeart/2005/8/layout/cycle2"/>
    <dgm:cxn modelId="{579553C9-D927-489E-9925-E334B355F6C8}" type="presParOf" srcId="{150C5169-C503-42B3-AE13-C43512ABF3E5}" destId="{D6A3DF96-FEE0-4772-9220-95BD8EFF0CBF}" srcOrd="0" destOrd="0" presId="urn:microsoft.com/office/officeart/2005/8/layout/cycle2"/>
    <dgm:cxn modelId="{567F40AF-8719-439F-AF32-A858388CE546}" type="presParOf" srcId="{CF9DEBA4-6E09-4A06-9AC8-3856EF207540}" destId="{E1BAD4B9-8171-48EC-8B72-BC8E6F2F206A}" srcOrd="6" destOrd="0" presId="urn:microsoft.com/office/officeart/2005/8/layout/cycle2"/>
    <dgm:cxn modelId="{A1F04B7A-190E-4172-BD65-81BFA5960C71}" type="presParOf" srcId="{CF9DEBA4-6E09-4A06-9AC8-3856EF207540}" destId="{8EA7B946-8BF1-402F-BC97-210118C18BB4}" srcOrd="7" destOrd="0" presId="urn:microsoft.com/office/officeart/2005/8/layout/cycle2"/>
    <dgm:cxn modelId="{D0391B5B-45B7-4512-9DFB-BEDC7B6E728D}" type="presParOf" srcId="{8EA7B946-8BF1-402F-BC97-210118C18BB4}" destId="{50C1F03C-0C2C-478A-A424-4E283421DC8C}" srcOrd="0" destOrd="0" presId="urn:microsoft.com/office/officeart/2005/8/layout/cycle2"/>
    <dgm:cxn modelId="{003DB871-92E6-49A0-932D-0C12312DE16A}" type="presParOf" srcId="{CF9DEBA4-6E09-4A06-9AC8-3856EF207540}" destId="{FBEFAFA0-DFE4-43B5-8AA8-05DFC02D79D3}" srcOrd="8" destOrd="0" presId="urn:microsoft.com/office/officeart/2005/8/layout/cycle2"/>
    <dgm:cxn modelId="{912B043A-F218-4860-926B-67FA2BF23688}" type="presParOf" srcId="{CF9DEBA4-6E09-4A06-9AC8-3856EF207540}" destId="{75171424-19BE-415D-AC32-6ED684037D01}" srcOrd="9" destOrd="0" presId="urn:microsoft.com/office/officeart/2005/8/layout/cycle2"/>
    <dgm:cxn modelId="{15D6DCD9-9D06-4D36-9301-7AFBBAD0CA49}" type="presParOf" srcId="{75171424-19BE-415D-AC32-6ED684037D01}" destId="{8B234D43-FD22-4451-9A58-9195D8132522}" srcOrd="0" destOrd="0" presId="urn:microsoft.com/office/officeart/2005/8/layout/cycle2"/>
    <dgm:cxn modelId="{B3907A90-507F-4641-BA64-E5D7380BE4EC}" type="presParOf" srcId="{CF9DEBA4-6E09-4A06-9AC8-3856EF207540}" destId="{A0CF5807-1C4A-41BE-9D0C-F90F2B0CCAC8}" srcOrd="10" destOrd="0" presId="urn:microsoft.com/office/officeart/2005/8/layout/cycle2"/>
    <dgm:cxn modelId="{48B4061F-A9BE-4745-AA10-CF9E4CA9F1D0}" type="presParOf" srcId="{CF9DEBA4-6E09-4A06-9AC8-3856EF207540}" destId="{D7801740-E2BF-4F95-A16B-56C60F647E61}" srcOrd="11" destOrd="0" presId="urn:microsoft.com/office/officeart/2005/8/layout/cycle2"/>
    <dgm:cxn modelId="{8727C81B-1122-4933-812B-728DB3FE6B3B}" type="presParOf" srcId="{D7801740-E2BF-4F95-A16B-56C60F647E61}" destId="{0352C2F0-9D81-457B-93B1-9E072DC402A6}" srcOrd="0" destOrd="0" presId="urn:microsoft.com/office/officeart/2005/8/layout/cycle2"/>
    <dgm:cxn modelId="{5D552BAE-10AA-494F-9996-89C84E85E4B8}" type="presParOf" srcId="{CF9DEBA4-6E09-4A06-9AC8-3856EF207540}" destId="{06C39E85-05E7-45B8-A96E-9C3E6DE883F7}" srcOrd="12" destOrd="0" presId="urn:microsoft.com/office/officeart/2005/8/layout/cycle2"/>
    <dgm:cxn modelId="{BE6934BA-08B6-4F90-94CB-86B52F5FD9B5}" type="presParOf" srcId="{CF9DEBA4-6E09-4A06-9AC8-3856EF207540}" destId="{4EBAB013-C038-41D3-B942-6682EA8DB980}" srcOrd="13" destOrd="0" presId="urn:microsoft.com/office/officeart/2005/8/layout/cycle2"/>
    <dgm:cxn modelId="{CF25AFE5-D41D-44B7-B24B-A3DB0A707AF5}" type="presParOf" srcId="{4EBAB013-C038-41D3-B942-6682EA8DB980}" destId="{1F865A15-4C1D-45DD-9AFA-E182A17280C7}" srcOrd="0" destOrd="0" presId="urn:microsoft.com/office/officeart/2005/8/layout/cycle2"/>
    <dgm:cxn modelId="{80C2284D-4982-4435-A479-A96917419E8D}" type="presParOf" srcId="{CF9DEBA4-6E09-4A06-9AC8-3856EF207540}" destId="{172BB0A3-E3F2-405E-9707-EB970090A580}" srcOrd="14" destOrd="0" presId="urn:microsoft.com/office/officeart/2005/8/layout/cycle2"/>
    <dgm:cxn modelId="{3C8CEF4B-7CC7-412C-B580-F895FE84F2EC}" type="presParOf" srcId="{CF9DEBA4-6E09-4A06-9AC8-3856EF207540}" destId="{207BDBDB-C57F-46ED-BA27-DC2DFFE9AC1A}" srcOrd="15" destOrd="0" presId="urn:microsoft.com/office/officeart/2005/8/layout/cycle2"/>
    <dgm:cxn modelId="{1CF5736A-79E2-4514-A032-2930C4ABE892}" type="presParOf" srcId="{207BDBDB-C57F-46ED-BA27-DC2DFFE9AC1A}" destId="{13DBBE33-12C9-439E-B65E-169AEC1CB1A2}" srcOrd="0" destOrd="0" presId="urn:microsoft.com/office/officeart/2005/8/layout/cycle2"/>
    <dgm:cxn modelId="{1C6A9D48-0557-489F-8B5A-EC64BC8697DF}" type="presParOf" srcId="{CF9DEBA4-6E09-4A06-9AC8-3856EF207540}" destId="{133BD007-7D86-4B33-8520-2DD29896F175}" srcOrd="16" destOrd="0" presId="urn:microsoft.com/office/officeart/2005/8/layout/cycle2"/>
    <dgm:cxn modelId="{9EC761A0-CEEC-40C7-9F8E-4B25D3AC1489}" type="presParOf" srcId="{CF9DEBA4-6E09-4A06-9AC8-3856EF207540}" destId="{F6C10AB3-334B-43D3-BDB8-9CE6D4785574}" srcOrd="17" destOrd="0" presId="urn:microsoft.com/office/officeart/2005/8/layout/cycle2"/>
    <dgm:cxn modelId="{0B870B78-B5A1-43FF-A38F-45C6F2EF819B}" type="presParOf" srcId="{F6C10AB3-334B-43D3-BDB8-9CE6D4785574}" destId="{6987C599-375F-48F4-B120-FECA45506ADA}" srcOrd="0" destOrd="0" presId="urn:microsoft.com/office/officeart/2005/8/layout/cycle2"/>
    <dgm:cxn modelId="{24BF8395-BB05-4373-BFFE-0CE3F1BE3655}" type="presParOf" srcId="{CF9DEBA4-6E09-4A06-9AC8-3856EF207540}" destId="{6791DB16-CB39-4AAC-BD07-C3CF2C175EE7}" srcOrd="18" destOrd="0" presId="urn:microsoft.com/office/officeart/2005/8/layout/cycle2"/>
    <dgm:cxn modelId="{3902D3ED-5643-4CB5-BE28-F0525EDD346F}" type="presParOf" srcId="{CF9DEBA4-6E09-4A06-9AC8-3856EF207540}" destId="{90BF4BA2-FE3E-4057-B07B-297695B1DA46}" srcOrd="19" destOrd="0" presId="urn:microsoft.com/office/officeart/2005/8/layout/cycle2"/>
    <dgm:cxn modelId="{165B938F-965A-4386-A8B9-CA413A78B781}" type="presParOf" srcId="{90BF4BA2-FE3E-4057-B07B-297695B1DA46}" destId="{94E13EBD-8F6D-4625-91A2-A7463184B75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54F5-8CC5-4EBD-B794-EF4F75B6AB26}">
      <dsp:nvSpPr>
        <dsp:cNvPr id="0" name=""/>
        <dsp:cNvSpPr/>
      </dsp:nvSpPr>
      <dsp:spPr>
        <a:xfrm>
          <a:off x="3181359" y="0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3</a:t>
          </a:r>
          <a:endParaRPr lang="uk-UA" sz="4500" kern="1200" dirty="0"/>
        </a:p>
      </dsp:txBody>
      <dsp:txXfrm>
        <a:off x="3369219" y="161273"/>
        <a:ext cx="837274" cy="718778"/>
      </dsp:txXfrm>
    </dsp:sp>
    <dsp:sp modelId="{E485544D-807E-4FE6-A2F8-77FEB069F4CA}">
      <dsp:nvSpPr>
        <dsp:cNvPr id="0" name=""/>
        <dsp:cNvSpPr/>
      </dsp:nvSpPr>
      <dsp:spPr>
        <a:xfrm>
          <a:off x="1174314" y="2948551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9C3A1-F2B2-4532-BC0B-671ED3DB4DDC}">
      <dsp:nvSpPr>
        <dsp:cNvPr id="0" name=""/>
        <dsp:cNvSpPr/>
      </dsp:nvSpPr>
      <dsp:spPr>
        <a:xfrm>
          <a:off x="1597419" y="3614385"/>
          <a:ext cx="1620305" cy="11263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3364E-8982-4884-B82E-15823F9A0943}">
      <dsp:nvSpPr>
        <dsp:cNvPr id="0" name=""/>
        <dsp:cNvSpPr/>
      </dsp:nvSpPr>
      <dsp:spPr>
        <a:xfrm>
          <a:off x="932164" y="2809948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907AD-7DD8-496D-A289-2CED9B74EC4C}">
      <dsp:nvSpPr>
        <dsp:cNvPr id="0" name=""/>
        <dsp:cNvSpPr/>
      </dsp:nvSpPr>
      <dsp:spPr>
        <a:xfrm>
          <a:off x="1796656" y="0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2</a:t>
          </a:r>
          <a:endParaRPr lang="uk-UA" sz="4500" kern="1200" dirty="0"/>
        </a:p>
      </dsp:txBody>
      <dsp:txXfrm>
        <a:off x="1984516" y="161273"/>
        <a:ext cx="837274" cy="718778"/>
      </dsp:txXfrm>
    </dsp:sp>
    <dsp:sp modelId="{47FB3039-4D19-45B3-BCE0-627FD582EAF1}">
      <dsp:nvSpPr>
        <dsp:cNvPr id="0" name=""/>
        <dsp:cNvSpPr/>
      </dsp:nvSpPr>
      <dsp:spPr>
        <a:xfrm>
          <a:off x="7295930" y="1147924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77FA3-9B6C-43CE-B60D-CE1FEC4D94A1}">
      <dsp:nvSpPr>
        <dsp:cNvPr id="0" name=""/>
        <dsp:cNvSpPr/>
      </dsp:nvSpPr>
      <dsp:spPr>
        <a:xfrm>
          <a:off x="4472867" y="3682536"/>
          <a:ext cx="1761849" cy="11257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A082-588E-449B-B9C0-E13AF3B4DE24}">
      <dsp:nvSpPr>
        <dsp:cNvPr id="0" name=""/>
        <dsp:cNvSpPr/>
      </dsp:nvSpPr>
      <dsp:spPr>
        <a:xfrm>
          <a:off x="3261740" y="2944051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15C76-EA27-448C-B608-E7F8D717D28A}">
      <dsp:nvSpPr>
        <dsp:cNvPr id="0" name=""/>
        <dsp:cNvSpPr/>
      </dsp:nvSpPr>
      <dsp:spPr>
        <a:xfrm>
          <a:off x="459789" y="0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1</a:t>
          </a:r>
          <a:endParaRPr lang="uk-UA" sz="4500" kern="1200" dirty="0"/>
        </a:p>
      </dsp:txBody>
      <dsp:txXfrm>
        <a:off x="647649" y="161273"/>
        <a:ext cx="837274" cy="718778"/>
      </dsp:txXfrm>
    </dsp:sp>
    <dsp:sp modelId="{70975E0D-615D-4809-88B7-8ADB83122D02}">
      <dsp:nvSpPr>
        <dsp:cNvPr id="0" name=""/>
        <dsp:cNvSpPr/>
      </dsp:nvSpPr>
      <dsp:spPr>
        <a:xfrm>
          <a:off x="1971019" y="1345613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F7BB5-50C8-4961-9C2F-9A73F19E7FD5}">
      <dsp:nvSpPr>
        <dsp:cNvPr id="0" name=""/>
        <dsp:cNvSpPr/>
      </dsp:nvSpPr>
      <dsp:spPr>
        <a:xfrm>
          <a:off x="266846" y="3600923"/>
          <a:ext cx="1273486" cy="116433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05260-912C-4F9B-BCA8-4596C4161EF4}">
      <dsp:nvSpPr>
        <dsp:cNvPr id="0" name=""/>
        <dsp:cNvSpPr/>
      </dsp:nvSpPr>
      <dsp:spPr>
        <a:xfrm>
          <a:off x="2223633" y="1213760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BB4F7-4D2D-4BC5-98E4-15CD36306483}">
      <dsp:nvSpPr>
        <dsp:cNvPr id="0" name=""/>
        <dsp:cNvSpPr/>
      </dsp:nvSpPr>
      <dsp:spPr>
        <a:xfrm>
          <a:off x="4451797" y="0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4</a:t>
          </a:r>
          <a:endParaRPr lang="uk-UA" sz="4500" kern="1200" dirty="0"/>
        </a:p>
      </dsp:txBody>
      <dsp:txXfrm>
        <a:off x="4639657" y="161273"/>
        <a:ext cx="837274" cy="718778"/>
      </dsp:txXfrm>
    </dsp:sp>
    <dsp:sp modelId="{0926F4D7-1DE0-449D-804A-7151D80E853C}">
      <dsp:nvSpPr>
        <dsp:cNvPr id="0" name=""/>
        <dsp:cNvSpPr/>
      </dsp:nvSpPr>
      <dsp:spPr>
        <a:xfrm>
          <a:off x="4281911" y="1790674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6869C-5172-4C65-81C7-BFB3FBE7C230}">
      <dsp:nvSpPr>
        <dsp:cNvPr id="0" name=""/>
        <dsp:cNvSpPr/>
      </dsp:nvSpPr>
      <dsp:spPr>
        <a:xfrm>
          <a:off x="457196" y="1170777"/>
          <a:ext cx="1212994" cy="10413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F33B3-DAD0-49E7-99A2-5818862A2FBC}">
      <dsp:nvSpPr>
        <dsp:cNvPr id="0" name=""/>
        <dsp:cNvSpPr/>
      </dsp:nvSpPr>
      <dsp:spPr>
        <a:xfrm>
          <a:off x="3748940" y="5674692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46628-02D8-4D80-B333-F79113E2417D}">
      <dsp:nvSpPr>
        <dsp:cNvPr id="0" name=""/>
        <dsp:cNvSpPr/>
      </dsp:nvSpPr>
      <dsp:spPr>
        <a:xfrm>
          <a:off x="5802254" y="0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5</a:t>
          </a:r>
          <a:endParaRPr lang="uk-UA" sz="4500" kern="1200" dirty="0"/>
        </a:p>
      </dsp:txBody>
      <dsp:txXfrm>
        <a:off x="5990114" y="161273"/>
        <a:ext cx="837274" cy="718778"/>
      </dsp:txXfrm>
    </dsp:sp>
    <dsp:sp modelId="{8FBDEC4E-9585-4E33-AA09-B93F06E4601B}">
      <dsp:nvSpPr>
        <dsp:cNvPr id="0" name=""/>
        <dsp:cNvSpPr/>
      </dsp:nvSpPr>
      <dsp:spPr>
        <a:xfrm>
          <a:off x="1695569" y="5353356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1374E-6A76-4DAA-AC08-A95B5EBCC200}">
      <dsp:nvSpPr>
        <dsp:cNvPr id="0" name=""/>
        <dsp:cNvSpPr/>
      </dsp:nvSpPr>
      <dsp:spPr>
        <a:xfrm>
          <a:off x="1802020" y="1139957"/>
          <a:ext cx="1212994" cy="10413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99C7-6C0D-4A7B-8E8D-0991B5E32893}">
      <dsp:nvSpPr>
        <dsp:cNvPr id="0" name=""/>
        <dsp:cNvSpPr/>
      </dsp:nvSpPr>
      <dsp:spPr>
        <a:xfrm>
          <a:off x="7171511" y="5821647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2EB4A-EA06-491C-8CDD-9D9DE5657DF7}">
      <dsp:nvSpPr>
        <dsp:cNvPr id="0" name=""/>
        <dsp:cNvSpPr/>
      </dsp:nvSpPr>
      <dsp:spPr>
        <a:xfrm>
          <a:off x="313471" y="2405299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6</a:t>
          </a:r>
          <a:endParaRPr lang="uk-UA" sz="4500" kern="1200" dirty="0"/>
        </a:p>
      </dsp:txBody>
      <dsp:txXfrm>
        <a:off x="501331" y="2566572"/>
        <a:ext cx="837274" cy="718778"/>
      </dsp:txXfrm>
    </dsp:sp>
    <dsp:sp modelId="{ACA6D4B8-9FB5-4956-95D3-512A3BC90DFE}">
      <dsp:nvSpPr>
        <dsp:cNvPr id="0" name=""/>
        <dsp:cNvSpPr/>
      </dsp:nvSpPr>
      <dsp:spPr>
        <a:xfrm>
          <a:off x="7332522" y="2038102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D44F7-34AF-4D54-9DD2-614FD4F9DF80}">
      <dsp:nvSpPr>
        <dsp:cNvPr id="0" name=""/>
        <dsp:cNvSpPr/>
      </dsp:nvSpPr>
      <dsp:spPr>
        <a:xfrm>
          <a:off x="5904789" y="1222632"/>
          <a:ext cx="1212994" cy="10413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AF21D-9978-494E-9D7E-CF168A07691C}">
      <dsp:nvSpPr>
        <dsp:cNvPr id="0" name=""/>
        <dsp:cNvSpPr/>
      </dsp:nvSpPr>
      <dsp:spPr>
        <a:xfrm>
          <a:off x="244104" y="2441367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14D80-60D9-4663-BDCF-E4E01B72013C}">
      <dsp:nvSpPr>
        <dsp:cNvPr id="0" name=""/>
        <dsp:cNvSpPr/>
      </dsp:nvSpPr>
      <dsp:spPr>
        <a:xfrm>
          <a:off x="1806558" y="2424589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7</a:t>
          </a:r>
          <a:endParaRPr lang="uk-UA" sz="4500" kern="1200" dirty="0"/>
        </a:p>
      </dsp:txBody>
      <dsp:txXfrm>
        <a:off x="1994418" y="2585862"/>
        <a:ext cx="837274" cy="718778"/>
      </dsp:txXfrm>
    </dsp:sp>
    <dsp:sp modelId="{5A0FF3F7-3FD8-4928-8937-A3576C9D5625}">
      <dsp:nvSpPr>
        <dsp:cNvPr id="0" name=""/>
        <dsp:cNvSpPr/>
      </dsp:nvSpPr>
      <dsp:spPr>
        <a:xfrm>
          <a:off x="5070788" y="5687667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99ACA-9383-4D7C-8D85-C7A7013FC6C7}">
      <dsp:nvSpPr>
        <dsp:cNvPr id="0" name=""/>
        <dsp:cNvSpPr/>
      </dsp:nvSpPr>
      <dsp:spPr>
        <a:xfrm>
          <a:off x="6260782" y="3693359"/>
          <a:ext cx="1212994" cy="10413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D3591-09B5-4B21-AA4F-684B3DEA248D}">
      <dsp:nvSpPr>
        <dsp:cNvPr id="0" name=""/>
        <dsp:cNvSpPr/>
      </dsp:nvSpPr>
      <dsp:spPr>
        <a:xfrm>
          <a:off x="751071" y="5214572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D079C-621B-4885-8F75-855EB4CC097F}">
      <dsp:nvSpPr>
        <dsp:cNvPr id="0" name=""/>
        <dsp:cNvSpPr/>
      </dsp:nvSpPr>
      <dsp:spPr>
        <a:xfrm>
          <a:off x="3193789" y="2454138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8</a:t>
          </a:r>
          <a:endParaRPr lang="uk-UA" sz="4500" kern="1200" dirty="0"/>
        </a:p>
      </dsp:txBody>
      <dsp:txXfrm>
        <a:off x="3381649" y="2615411"/>
        <a:ext cx="837274" cy="718778"/>
      </dsp:txXfrm>
    </dsp:sp>
    <dsp:sp modelId="{8A3AE638-956B-41A0-9FCE-AB7C2F615BD6}">
      <dsp:nvSpPr>
        <dsp:cNvPr id="0" name=""/>
        <dsp:cNvSpPr/>
      </dsp:nvSpPr>
      <dsp:spPr>
        <a:xfrm>
          <a:off x="6598782" y="3989876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9F450-0CFD-4B4C-9264-32EB9F3EF30E}">
      <dsp:nvSpPr>
        <dsp:cNvPr id="0" name=""/>
        <dsp:cNvSpPr/>
      </dsp:nvSpPr>
      <dsp:spPr>
        <a:xfrm>
          <a:off x="4566442" y="1222631"/>
          <a:ext cx="1212994" cy="104132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03741-FA6F-44CA-9F4A-507F9F7F37F6}">
      <dsp:nvSpPr>
        <dsp:cNvPr id="0" name=""/>
        <dsp:cNvSpPr/>
      </dsp:nvSpPr>
      <dsp:spPr>
        <a:xfrm>
          <a:off x="5480360" y="5026009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D0E11-6A87-4F32-A652-79837C4DA8EC}">
      <dsp:nvSpPr>
        <dsp:cNvPr id="0" name=""/>
        <dsp:cNvSpPr/>
      </dsp:nvSpPr>
      <dsp:spPr>
        <a:xfrm>
          <a:off x="4557081" y="2538483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9</a:t>
          </a:r>
          <a:endParaRPr lang="uk-UA" sz="4500" kern="1200" dirty="0"/>
        </a:p>
      </dsp:txBody>
      <dsp:txXfrm>
        <a:off x="4744941" y="2699756"/>
        <a:ext cx="837274" cy="718778"/>
      </dsp:txXfrm>
    </dsp:sp>
    <dsp:sp modelId="{8DFDA052-CACD-4624-97E2-8D8FB0459154}">
      <dsp:nvSpPr>
        <dsp:cNvPr id="0" name=""/>
        <dsp:cNvSpPr/>
      </dsp:nvSpPr>
      <dsp:spPr>
        <a:xfrm flipV="1">
          <a:off x="2663567" y="5728685"/>
          <a:ext cx="134440" cy="12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82533-6AE6-4349-ACEB-AC24A0781AA6}">
      <dsp:nvSpPr>
        <dsp:cNvPr id="0" name=""/>
        <dsp:cNvSpPr/>
      </dsp:nvSpPr>
      <dsp:spPr>
        <a:xfrm>
          <a:off x="3012139" y="1258785"/>
          <a:ext cx="1212994" cy="10413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488E6-A658-4E17-B9AA-512BED1E3C82}">
      <dsp:nvSpPr>
        <dsp:cNvPr id="0" name=""/>
        <dsp:cNvSpPr/>
      </dsp:nvSpPr>
      <dsp:spPr>
        <a:xfrm>
          <a:off x="6978551" y="5197340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2155C-54D0-463E-AFE5-0AA15A35B854}">
      <dsp:nvSpPr>
        <dsp:cNvPr id="0" name=""/>
        <dsp:cNvSpPr/>
      </dsp:nvSpPr>
      <dsp:spPr>
        <a:xfrm>
          <a:off x="6260782" y="2502325"/>
          <a:ext cx="1212994" cy="1041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10</a:t>
          </a:r>
          <a:endParaRPr lang="uk-UA" sz="4500" kern="1200" dirty="0"/>
        </a:p>
      </dsp:txBody>
      <dsp:txXfrm>
        <a:off x="6448642" y="2663598"/>
        <a:ext cx="837274" cy="718778"/>
      </dsp:txXfrm>
    </dsp:sp>
    <dsp:sp modelId="{9D8BAE17-04F3-4F44-9112-83DBE69AA723}">
      <dsp:nvSpPr>
        <dsp:cNvPr id="0" name=""/>
        <dsp:cNvSpPr/>
      </dsp:nvSpPr>
      <dsp:spPr>
        <a:xfrm>
          <a:off x="2025450" y="5679422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ED199-2F2B-44D6-94F2-C8148208BC96}">
      <dsp:nvSpPr>
        <dsp:cNvPr id="0" name=""/>
        <dsp:cNvSpPr/>
      </dsp:nvSpPr>
      <dsp:spPr>
        <a:xfrm>
          <a:off x="3235700" y="3680789"/>
          <a:ext cx="1212994" cy="104132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5E11C-719A-4F4E-90DC-9097FB71D43C}">
      <dsp:nvSpPr>
        <dsp:cNvPr id="0" name=""/>
        <dsp:cNvSpPr/>
      </dsp:nvSpPr>
      <dsp:spPr>
        <a:xfrm>
          <a:off x="1223464" y="5821647"/>
          <a:ext cx="141254" cy="1219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45AAE-1297-4B90-8FAB-5955C11B1BF8}">
      <dsp:nvSpPr>
        <dsp:cNvPr id="0" name=""/>
        <dsp:cNvSpPr/>
      </dsp:nvSpPr>
      <dsp:spPr>
        <a:xfrm>
          <a:off x="582190" y="83530"/>
          <a:ext cx="919943" cy="7091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10</a:t>
          </a:r>
          <a:endParaRPr lang="uk-UA" sz="3100" kern="1200" dirty="0"/>
        </a:p>
      </dsp:txBody>
      <dsp:txXfrm>
        <a:off x="716913" y="187386"/>
        <a:ext cx="650497" cy="501458"/>
      </dsp:txXfrm>
    </dsp:sp>
    <dsp:sp modelId="{26BF3689-EBE6-4CFD-89E7-0915F772D16F}">
      <dsp:nvSpPr>
        <dsp:cNvPr id="0" name=""/>
        <dsp:cNvSpPr/>
      </dsp:nvSpPr>
      <dsp:spPr>
        <a:xfrm rot="593333">
          <a:off x="1627927" y="450327"/>
          <a:ext cx="341526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1628460" y="492030"/>
        <a:ext cx="269723" cy="143607"/>
      </dsp:txXfrm>
    </dsp:sp>
    <dsp:sp modelId="{E636C656-28BF-4BB0-8F1F-BB1E060072A6}">
      <dsp:nvSpPr>
        <dsp:cNvPr id="0" name=""/>
        <dsp:cNvSpPr/>
      </dsp:nvSpPr>
      <dsp:spPr>
        <a:xfrm>
          <a:off x="2112656" y="354116"/>
          <a:ext cx="963351" cy="709170"/>
        </a:xfrm>
        <a:prstGeom prst="ellipse">
          <a:avLst/>
        </a:prstGeom>
        <a:solidFill>
          <a:schemeClr val="accent5">
            <a:hueOff val="1306670"/>
            <a:satOff val="3013"/>
            <a:lumOff val="58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20</a:t>
          </a:r>
          <a:endParaRPr lang="uk-UA" sz="3100" kern="1200" dirty="0"/>
        </a:p>
      </dsp:txBody>
      <dsp:txXfrm>
        <a:off x="2253735" y="457972"/>
        <a:ext cx="681193" cy="501458"/>
      </dsp:txXfrm>
    </dsp:sp>
    <dsp:sp modelId="{DF3ECD58-47FB-4AD4-89F9-D0B2442FAB86}">
      <dsp:nvSpPr>
        <dsp:cNvPr id="0" name=""/>
        <dsp:cNvSpPr/>
      </dsp:nvSpPr>
      <dsp:spPr>
        <a:xfrm rot="462572">
          <a:off x="3257019" y="710179"/>
          <a:ext cx="464464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306670"/>
            <a:satOff val="3013"/>
            <a:lumOff val="58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3257344" y="753232"/>
        <a:ext cx="392661" cy="143607"/>
      </dsp:txXfrm>
    </dsp:sp>
    <dsp:sp modelId="{841AF9A3-0F11-41F1-9179-E7CC64452316}">
      <dsp:nvSpPr>
        <dsp:cNvPr id="0" name=""/>
        <dsp:cNvSpPr/>
      </dsp:nvSpPr>
      <dsp:spPr>
        <a:xfrm>
          <a:off x="3928640" y="599697"/>
          <a:ext cx="959543" cy="709170"/>
        </a:xfrm>
        <a:prstGeom prst="ellipse">
          <a:avLst/>
        </a:prstGeom>
        <a:solidFill>
          <a:schemeClr val="accent5">
            <a:hueOff val="2613339"/>
            <a:satOff val="6025"/>
            <a:lumOff val="116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30</a:t>
          </a:r>
          <a:endParaRPr lang="uk-UA" sz="3100" kern="1200" dirty="0"/>
        </a:p>
      </dsp:txBody>
      <dsp:txXfrm>
        <a:off x="4069162" y="703553"/>
        <a:ext cx="678499" cy="501458"/>
      </dsp:txXfrm>
    </dsp:sp>
    <dsp:sp modelId="{150C5169-C503-42B3-AE13-C43512ABF3E5}">
      <dsp:nvSpPr>
        <dsp:cNvPr id="0" name=""/>
        <dsp:cNvSpPr/>
      </dsp:nvSpPr>
      <dsp:spPr>
        <a:xfrm rot="586046">
          <a:off x="5013481" y="968287"/>
          <a:ext cx="342946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613339"/>
            <a:satOff val="6025"/>
            <a:lumOff val="11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5014001" y="1010065"/>
        <a:ext cx="271143" cy="143607"/>
      </dsp:txXfrm>
    </dsp:sp>
    <dsp:sp modelId="{E1BAD4B9-8171-48EC-8B72-BC8E6F2F206A}">
      <dsp:nvSpPr>
        <dsp:cNvPr id="0" name=""/>
        <dsp:cNvSpPr/>
      </dsp:nvSpPr>
      <dsp:spPr>
        <a:xfrm>
          <a:off x="5494213" y="882220"/>
          <a:ext cx="1110795" cy="709170"/>
        </a:xfrm>
        <a:prstGeom prst="ellipse">
          <a:avLst/>
        </a:prstGeom>
        <a:solidFill>
          <a:schemeClr val="accent5">
            <a:hueOff val="3920009"/>
            <a:satOff val="9038"/>
            <a:lumOff val="175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40</a:t>
          </a:r>
          <a:endParaRPr lang="uk-UA" sz="3100" kern="1200" dirty="0"/>
        </a:p>
      </dsp:txBody>
      <dsp:txXfrm>
        <a:off x="5656885" y="986076"/>
        <a:ext cx="785451" cy="501458"/>
      </dsp:txXfrm>
    </dsp:sp>
    <dsp:sp modelId="{8EA7B946-8BF1-402F-BC97-210118C18BB4}">
      <dsp:nvSpPr>
        <dsp:cNvPr id="0" name=""/>
        <dsp:cNvSpPr/>
      </dsp:nvSpPr>
      <dsp:spPr>
        <a:xfrm rot="1203714">
          <a:off x="6700792" y="1440805"/>
          <a:ext cx="470238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920009"/>
            <a:satOff val="9038"/>
            <a:lumOff val="17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6702970" y="1476359"/>
        <a:ext cx="398435" cy="143607"/>
      </dsp:txXfrm>
    </dsp:sp>
    <dsp:sp modelId="{FBEFAFA0-DFE4-43B5-8AA8-05DFC02D79D3}">
      <dsp:nvSpPr>
        <dsp:cNvPr id="0" name=""/>
        <dsp:cNvSpPr/>
      </dsp:nvSpPr>
      <dsp:spPr>
        <a:xfrm>
          <a:off x="7307452" y="1526829"/>
          <a:ext cx="1014539" cy="709170"/>
        </a:xfrm>
        <a:prstGeom prst="ellipse">
          <a:avLst/>
        </a:prstGeom>
        <a:solidFill>
          <a:schemeClr val="accent5">
            <a:hueOff val="5226678"/>
            <a:satOff val="12051"/>
            <a:lumOff val="23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50</a:t>
          </a:r>
          <a:endParaRPr lang="uk-UA" sz="3100" kern="1200" dirty="0"/>
        </a:p>
      </dsp:txBody>
      <dsp:txXfrm>
        <a:off x="7456028" y="1630685"/>
        <a:ext cx="717387" cy="501458"/>
      </dsp:txXfrm>
    </dsp:sp>
    <dsp:sp modelId="{75171424-19BE-415D-AC32-6ED684037D01}">
      <dsp:nvSpPr>
        <dsp:cNvPr id="0" name=""/>
        <dsp:cNvSpPr/>
      </dsp:nvSpPr>
      <dsp:spPr>
        <a:xfrm rot="10983165">
          <a:off x="3455576" y="2104653"/>
          <a:ext cx="3073932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226678"/>
            <a:satOff val="12051"/>
            <a:lumOff val="233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 rot="10800000">
        <a:off x="3527328" y="2154434"/>
        <a:ext cx="3002129" cy="143607"/>
      </dsp:txXfrm>
    </dsp:sp>
    <dsp:sp modelId="{A0CF5807-1C4A-41BE-9D0C-F90F2B0CCAC8}">
      <dsp:nvSpPr>
        <dsp:cNvPr id="0" name=""/>
        <dsp:cNvSpPr/>
      </dsp:nvSpPr>
      <dsp:spPr>
        <a:xfrm>
          <a:off x="695150" y="1955348"/>
          <a:ext cx="943409" cy="709170"/>
        </a:xfrm>
        <a:prstGeom prst="ellipse">
          <a:avLst/>
        </a:prstGeom>
        <a:solidFill>
          <a:schemeClr val="accent5">
            <a:hueOff val="6533348"/>
            <a:satOff val="15063"/>
            <a:lumOff val="291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60</a:t>
          </a:r>
          <a:endParaRPr lang="uk-UA" sz="3100" kern="1200" dirty="0"/>
        </a:p>
      </dsp:txBody>
      <dsp:txXfrm>
        <a:off x="833309" y="2059204"/>
        <a:ext cx="667091" cy="501458"/>
      </dsp:txXfrm>
    </dsp:sp>
    <dsp:sp modelId="{D7801740-E2BF-4F95-A16B-56C60F647E61}">
      <dsp:nvSpPr>
        <dsp:cNvPr id="0" name=""/>
        <dsp:cNvSpPr/>
      </dsp:nvSpPr>
      <dsp:spPr>
        <a:xfrm rot="866185">
          <a:off x="1808660" y="2420656"/>
          <a:ext cx="506327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533348"/>
            <a:satOff val="15063"/>
            <a:lumOff val="291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1809794" y="2459575"/>
        <a:ext cx="434524" cy="143607"/>
      </dsp:txXfrm>
    </dsp:sp>
    <dsp:sp modelId="{06C39E85-05E7-45B8-A96E-9C3E6DE883F7}">
      <dsp:nvSpPr>
        <dsp:cNvPr id="0" name=""/>
        <dsp:cNvSpPr/>
      </dsp:nvSpPr>
      <dsp:spPr>
        <a:xfrm>
          <a:off x="2511909" y="2424593"/>
          <a:ext cx="955451" cy="709170"/>
        </a:xfrm>
        <a:prstGeom prst="ellipse">
          <a:avLst/>
        </a:prstGeom>
        <a:solidFill>
          <a:schemeClr val="accent5">
            <a:hueOff val="7840018"/>
            <a:satOff val="18076"/>
            <a:lumOff val="3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70</a:t>
          </a:r>
          <a:endParaRPr lang="uk-UA" sz="3100" kern="1200" dirty="0"/>
        </a:p>
      </dsp:txBody>
      <dsp:txXfrm>
        <a:off x="2651832" y="2528449"/>
        <a:ext cx="675605" cy="501458"/>
      </dsp:txXfrm>
    </dsp:sp>
    <dsp:sp modelId="{4EBAB013-C038-41D3-B942-6682EA8DB980}">
      <dsp:nvSpPr>
        <dsp:cNvPr id="0" name=""/>
        <dsp:cNvSpPr/>
      </dsp:nvSpPr>
      <dsp:spPr>
        <a:xfrm rot="613150">
          <a:off x="3620877" y="2810883"/>
          <a:ext cx="416930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840018"/>
            <a:satOff val="18076"/>
            <a:lumOff val="350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3621447" y="2852383"/>
        <a:ext cx="345127" cy="143607"/>
      </dsp:txXfrm>
    </dsp:sp>
    <dsp:sp modelId="{172BB0A3-E3F2-405E-9707-EB970090A580}">
      <dsp:nvSpPr>
        <dsp:cNvPr id="0" name=""/>
        <dsp:cNvSpPr/>
      </dsp:nvSpPr>
      <dsp:spPr>
        <a:xfrm>
          <a:off x="4212223" y="2735953"/>
          <a:ext cx="1009121" cy="709170"/>
        </a:xfrm>
        <a:prstGeom prst="ellipse">
          <a:avLst/>
        </a:prstGeom>
        <a:solidFill>
          <a:schemeClr val="accent5">
            <a:hueOff val="9146688"/>
            <a:satOff val="21089"/>
            <a:lumOff val="40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80</a:t>
          </a:r>
          <a:endParaRPr lang="uk-UA" sz="3100" kern="1200" dirty="0"/>
        </a:p>
      </dsp:txBody>
      <dsp:txXfrm>
        <a:off x="4360005" y="2839809"/>
        <a:ext cx="713557" cy="501458"/>
      </dsp:txXfrm>
    </dsp:sp>
    <dsp:sp modelId="{207BDBDB-C57F-46ED-BA27-DC2DFFE9AC1A}">
      <dsp:nvSpPr>
        <dsp:cNvPr id="0" name=""/>
        <dsp:cNvSpPr/>
      </dsp:nvSpPr>
      <dsp:spPr>
        <a:xfrm rot="627576">
          <a:off x="5308589" y="3104078"/>
          <a:ext cx="259575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146688"/>
            <a:satOff val="21089"/>
            <a:lumOff val="408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5309186" y="3145429"/>
        <a:ext cx="187772" cy="143607"/>
      </dsp:txXfrm>
    </dsp:sp>
    <dsp:sp modelId="{133BD007-7D86-4B33-8520-2DD29896F175}">
      <dsp:nvSpPr>
        <dsp:cNvPr id="0" name=""/>
        <dsp:cNvSpPr/>
      </dsp:nvSpPr>
      <dsp:spPr>
        <a:xfrm>
          <a:off x="5675461" y="2993770"/>
          <a:ext cx="875747" cy="709170"/>
        </a:xfrm>
        <a:prstGeom prst="ellipse">
          <a:avLst/>
        </a:prstGeom>
        <a:solidFill>
          <a:schemeClr val="accent5">
            <a:hueOff val="10453357"/>
            <a:satOff val="24101"/>
            <a:lumOff val="4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90</a:t>
          </a:r>
          <a:endParaRPr lang="uk-UA" sz="3100" kern="1200" dirty="0"/>
        </a:p>
      </dsp:txBody>
      <dsp:txXfrm>
        <a:off x="5803711" y="3097626"/>
        <a:ext cx="619247" cy="501458"/>
      </dsp:txXfrm>
    </dsp:sp>
    <dsp:sp modelId="{F6C10AB3-334B-43D3-BDB8-9CE6D4785574}">
      <dsp:nvSpPr>
        <dsp:cNvPr id="0" name=""/>
        <dsp:cNvSpPr/>
      </dsp:nvSpPr>
      <dsp:spPr>
        <a:xfrm rot="286123">
          <a:off x="6693397" y="3291704"/>
          <a:ext cx="350772" cy="239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453357"/>
            <a:satOff val="24101"/>
            <a:lumOff val="467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6693521" y="3336588"/>
        <a:ext cx="278969" cy="143607"/>
      </dsp:txXfrm>
    </dsp:sp>
    <dsp:sp modelId="{6791DB16-CB39-4AAC-BD07-C3CF2C175EE7}">
      <dsp:nvSpPr>
        <dsp:cNvPr id="0" name=""/>
        <dsp:cNvSpPr/>
      </dsp:nvSpPr>
      <dsp:spPr>
        <a:xfrm>
          <a:off x="7200922" y="3138861"/>
          <a:ext cx="1303292" cy="709170"/>
        </a:xfrm>
        <a:prstGeom prst="ellipse">
          <a:avLst/>
        </a:prstGeom>
        <a:solidFill>
          <a:schemeClr val="accent5">
            <a:hueOff val="11760027"/>
            <a:satOff val="27114"/>
            <a:lumOff val="5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100</a:t>
          </a:r>
          <a:endParaRPr lang="uk-UA" sz="3100" kern="1200" dirty="0"/>
        </a:p>
      </dsp:txBody>
      <dsp:txXfrm>
        <a:off x="7391785" y="3242717"/>
        <a:ext cx="921566" cy="501458"/>
      </dsp:txXfrm>
    </dsp:sp>
    <dsp:sp modelId="{90BF4BA2-FE3E-4057-B07B-297695B1DA46}">
      <dsp:nvSpPr>
        <dsp:cNvPr id="0" name=""/>
        <dsp:cNvSpPr/>
      </dsp:nvSpPr>
      <dsp:spPr>
        <a:xfrm rot="10970678">
          <a:off x="2457586" y="1965736"/>
          <a:ext cx="4227805" cy="431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760027"/>
            <a:satOff val="27114"/>
            <a:lumOff val="5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2586933" y="2055233"/>
        <a:ext cx="4098378" cy="25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844C-DC66-4378-9E92-140213DB2742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791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844C-DC66-4378-9E92-140213DB274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58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844C-DC66-4378-9E92-140213DB2742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31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іліні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" name="Поліліні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" name="Поліліні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" name="Поліліні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" name="Поліліні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" name="Поліліні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" name="Поліліні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" name="Поліліні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Поліліні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Поліліні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" name="Поліліні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" name="Поліліні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" name="Поліліні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" name="Поліліні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" name="Поліліні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" name="Поліліні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" name="Поліліні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" name="Поліліні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" name="Поліліні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" name="Поліліні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" name="Поліліні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" name="Поліліні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" name="Поліліні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" name="Поліліні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" name="Поліліні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" name="Поліліні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5" name="Поліліні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6" name="Поліліні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7" name="Поліліні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8" name="Поліліні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9" name="Поліліні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40" name="Групувати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іліні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" name="Поліліні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" name="Поліліні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" name="Поліліні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" name="Поліліні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" name="Поліліні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" name="Поліліні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" name="Поліліні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49" name="Поліліні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іліні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" name="Поліліні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" name="Поліліні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" name="Поліліні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" name="Поліліні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6" name="Поліліні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7" name="Поліліні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8" name="Поліліні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59" name="Поліліні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60" name="Поліліні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61" name="Групувати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іліні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3" name="Поліліні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4" name="Поліліні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5" name="Поліліні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6" name="Поліліні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7" name="Поліліні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8" name="Поліліні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9" name="Поліліні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0" name="Поліліні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1" name="Поліліні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2" name="Поліліні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3" name="Поліліні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4" name="Поліліні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5" name="Поліліні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6" name="Поліліні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7" name="Поліліні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8" name="Поліліні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9" name="Поліліні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0" name="Поліліні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81" name="Групувати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іліні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3" name="Поліліні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4" name="Поліліні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5" name="Поліліні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6" name="Поліліні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87" name="Групувати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іліні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9" name="Поліліні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0" name="Поліліні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1" name="Поліліні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2" name="Поліліні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3" name="Поліліні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94" name="Групувати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іліні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6" name="Поліліні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7" name="Поліліні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8" name="Поліліні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99" name="Групувати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іліні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1" name="Поліліні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2" name="Поліліні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3" name="Поліліні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4" name="Поліліні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5" name="Поліліні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106" name="Групувати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іліні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8" name="Поліліні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9" name="Поліліні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0" name="Поліліні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1" name="Поліліні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2" name="Поліліні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3" name="Поліліні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4" name="Поліліні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115" name="Поліліні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16" name="Поліліні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17" name="Групувати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іліні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9" name="Поліліні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0" name="Поліліні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1" name="Поліліні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2" name="Поліліні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3" name="Поліліні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4" name="Поліліні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5" name="Поліліні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6" name="Поліліні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7" name="Поліліні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8" name="Поліліні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9" name="Поліліні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0" name="Поліліні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1" name="Поліліні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2" name="Поліліні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3" name="Поліліні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4" name="Поліліні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5" name="Поліліні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6" name="Поліліні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7" name="Поліліні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8" name="Поліліні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9" name="Поліліні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0" name="Поліліні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1" name="Поліліні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2" name="Поліліні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3" name="Поліліні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4" name="Поліліні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5" name="Поліліні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146" name="Групувати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іліні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8" name="Поліліні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9" name="Поліліні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0" name="Поліліні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1" name="Поліліні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2" name="Поліліні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3" name="Поліліні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4" name="Поліліні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5" name="Поліліні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6" name="Поліліні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7" name="Поліліні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8" name="Поліліні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9" name="Поліліні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0" name="Поліліні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1" name="Поліліні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2" name="Поліліні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3" name="Поліліні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4" name="Поліліні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5" name="Поліліні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6" name="Поліліні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7" name="Поліліні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8" name="Поліліні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9" name="Поліліні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0" name="Поліліні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171" name="Групувати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іліні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3" name="Поліліні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4" name="Поліліні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5" name="Поліліні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6" name="Поліліні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7" name="Поліліні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8" name="Поліліні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9" name="Поліліні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uk-UA" smtClean="0"/>
              <a:t>14.05.2019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uk-UA" smtClean="0"/>
              <a:t>14.05.2019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іліні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Поліліні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Поліліні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9" name="Групувати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іліні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" name="Поліліні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" name="Поліліні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Поліліні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Поліліні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" name="Поліліні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" name="Поліліні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" name="Поліліні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" name="Поліліні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" name="Поліліні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" name="Поліліні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" name="Поліліні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" name="Поліліні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" name="Поліліні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" name="Поліліні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" name="Поліліні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" name="Поліліні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" name="Поліліні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" name="Поліліні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" name="Поліліні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" name="Поліліні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5" name="Поліліні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6" name="Поліліні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7" name="Поліліні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8" name="Поліліні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9" name="Поліліні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0" name="Поліліні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1" name="Поліліні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" name="Поліліні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" name="Поліліні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" name="Поліліні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" name="Поліліні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" name="Поліліні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" name="Поліліні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" name="Поліліні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" name="Поліліні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" name="Поліліні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" name="Поліліні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" name="Поліліні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" name="Поліліні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" name="Поліліні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" name="Поліліні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6" name="Поліліні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7" name="Поліліні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8" name="Поліліні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9" name="Поліліні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0" name="Поліліні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1" name="Поліліні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2" name="Поліліні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3" name="Поліліні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4" name="Поліліні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5" name="Поліліні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6" name="Поліліні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7" name="Поліліні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8" name="Поліліні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9" name="Поліліні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0" name="Поліліні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1" name="Поліліні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2" name="Поліліні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3" name="Поліліні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4" name="Поліліні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5" name="Поліліні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6" name="Поліліні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7" name="Поліліні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8" name="Поліліні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9" name="Поліліні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0" name="Поліліні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1" name="Поліліні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2" name="Поліліні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3" name="Поліліні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4" name="Поліліні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5" name="Поліліні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6" name="Поліліні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7" name="Поліліні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8" name="Поліліні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9" name="Поліліні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0" name="Поліліні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1" name="Поліліні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2" name="Поліліні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93" name="Групувати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іліні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5" name="Поліліні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6" name="Поліліні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7" name="Поліліні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8" name="Поліліні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9" name="Поліліні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0" name="Поліліні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1" name="Поліліні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2" name="Поліліні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3" name="Поліліні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4" name="Поліліні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5" name="Поліліні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6" name="Поліліні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7" name="Поліліні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8" name="Поліліні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9" name="Поліліні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0" name="Поліліні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1" name="Поліліні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2" name="Поліліні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3" name="Поліліні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4" name="Поліліні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5" name="Поліліні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6" name="Поліліні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7" name="Поліліні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8" name="Поліліні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9" name="Поліліні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0" name="Поліліні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1" name="Поліліні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2" name="Поліліні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3" name="Поліліні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4" name="Поліліні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5" name="Поліліні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6" name="Поліліні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7" name="Поліліні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8" name="Поліліні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9" name="Поліліні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0" name="Поліліні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1" name="Поліліні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2" name="Поліліні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3" name="Поліліні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4" name="Поліліні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5" name="Поліліні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6" name="Поліліні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7" name="Поліліні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8" name="Поліліні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9" name="Поліліні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0" name="Поліліні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1" name="Поліліні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2" name="Поліліні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3" name="Поліліні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4" name="Поліліні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5" name="Поліліні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6" name="Поліліні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7" name="Поліліні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8" name="Поліліні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9" name="Поліліні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0" name="Поліліні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1" name="Поліліні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2" name="Поліліні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3" name="Поліліні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4" name="Поліліні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5" name="Поліліні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6" name="Поліліні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7" name="Поліліні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8" name="Поліліні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9" name="Поліліні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0" name="Поліліні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1" name="Поліліні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2" name="Поліліні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3" name="Поліліні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4" name="Поліліні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5" name="Поліліні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6" name="Поліліні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7" name="Поліліні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8" name="Поліліні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9" name="Поліліні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0" name="Поліліні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1" name="Поліліні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2" name="Поліліні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3" name="Поліліні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4" name="Поліліні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5" name="Поліліні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6" name="Поліліні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177" name="Групувати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іліні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9" name="Поліліні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0" name="Поліліні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1" name="Поліліні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2" name="Поліліні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3" name="Поліліні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4" name="Поліліні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5" name="Поліліні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6" name="Поліліні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7" name="Поліліні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8" name="Поліліні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9" name="Поліліні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0" name="Поліліні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1" name="Поліліні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2" name="Поліліні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3" name="Поліліні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4" name="Поліліні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5" name="Поліліні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6" name="Поліліні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7" name="Поліліні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8" name="Поліліні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9" name="Поліліні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0" name="Поліліні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1" name="Поліліні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2" name="Поліліні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3" name="Поліліні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4" name="Поліліні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5" name="Поліліні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6" name="Поліліні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7" name="Поліліні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8" name="Поліліні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9" name="Поліліні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0" name="Поліліні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1" name="Поліліні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2" name="Поліліні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3" name="Поліліні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4" name="Поліліні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5" name="Поліліні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6" name="Поліліні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7" name="Поліліні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8" name="Поліліні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9" name="Поліліні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0" name="Поліліні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1" name="Поліліні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2" name="Поліліні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3" name="Поліліні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4" name="Поліліні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5" name="Поліліні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6" name="Поліліні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7" name="Поліліні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8" name="Поліліні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9" name="Поліліні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0" name="Поліліні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1" name="Поліліні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2" name="Поліліні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3" name="Поліліні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4" name="Поліліні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5" name="Поліліні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6" name="Поліліні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7" name="Поліліні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8" name="Поліліні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9" name="Поліліні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0" name="Поліліні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1" name="Поліліні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2" name="Поліліні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3" name="Поліліні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4" name="Поліліні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5" name="Поліліні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6" name="Поліліні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7" name="Поліліні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8" name="Поліліні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9" name="Поліліні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0" name="Поліліні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1" name="Поліліні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2" name="Поліліні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3" name="Поліліні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4" name="Поліліні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5" name="Поліліні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6" name="Поліліні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7" name="Поліліні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8" name="Поліліні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9" name="Поліліні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260" name="Групувати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іліні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2" name="Поліліні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3" name="Поліліні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4" name="Поліліні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5" name="Поліліні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6" name="Поліліні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7" name="Поліліні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8" name="Поліліні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9" name="Поліліні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0" name="Поліліні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1" name="Поліліні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2" name="Поліліні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3" name="Поліліні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іліні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5" name="Поліліні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6" name="Поліліні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7" name="Поліліні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іліні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9" name="Поліліні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0" name="Поліліні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1" name="Поліліні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2" name="Поліліні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3" name="Поліліні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4" name="Поліліні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іліні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іліні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7" name="Поліліні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8" name="Поліліні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289" name="Групувати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іліні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2" name="Поліліні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3" name="Поліліні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4" name="Поліліні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5" name="Поліліні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6" name="Поліліні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7" name="Поліліні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8" name="Поліліні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9" name="Поліліні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0" name="Поліліні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1" name="Поліліні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2" name="Поліліні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3" name="Поліліні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4" name="Поліліні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5" name="Поліліні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6" name="Поліліні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7" name="Поліліні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8" name="Поліліні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9" name="Поліліні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310" name="Поліліні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311" name="Групувати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іліні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3" name="Поліліні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4" name="Поліліні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5" name="Поліліні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6" name="Поліліні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7" name="Поліліні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8" name="Поліліні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9" name="Поліліні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0" name="Поліліні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1" name="Поліліні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2" name="Поліліні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3" name="Поліліні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4" name="Поліліні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5" name="Поліліні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6" name="Поліліні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7" name="Поліліні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8" name="Поліліні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9" name="Поліліні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0" name="Поліліні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1" name="Поліліні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2" name="Поліліні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3" name="Поліліні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4" name="Поліліні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5" name="Поліліні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6" name="Поліліні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7" name="Поліліні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8" name="Поліліні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9" name="Поліліні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0" name="Поліліні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1" name="Поліліні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2" name="Поліліні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3" name="Поліліні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4" name="Поліліні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5" name="Поліліні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6" name="Поліліні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7" name="Поліліні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348" name="Групувати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увати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іліні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6" name="Поліліні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7" name="Поліліні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8" name="Поліліні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9" name="Поліліні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0" name="Поліліні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1" name="Поліліні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2" name="Поліліні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3" name="Поліліні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4" name="Поліліні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5" name="Поліліні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6" name="Поліліні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7" name="Поліліні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8" name="Поліліні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9" name="Поліліні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0" name="Поліліні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1" name="Поліліні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2" name="Поліліні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3" name="Поліліні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4" name="Поліліні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5" name="Поліліні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6" name="Поліліні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7" name="Поліліні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8" name="Поліліні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99" name="Поліліні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0" name="Поліліні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1" name="Поліліні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2" name="Поліліні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3" name="Поліліні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4" name="Поліліні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5" name="Поліліні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6" name="Поліліні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7" name="Поліліні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8" name="Поліліні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09" name="Поліліні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0" name="Поліліні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1" name="Поліліні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2" name="Поліліні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3" name="Поліліні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4" name="Поліліні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5" name="Поліліні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6" name="Поліліні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7" name="Поліліні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8" name="Поліліні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19" name="Поліліні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20" name="Поліліні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21" name="Поліліні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grpSp>
          <p:nvGrpSpPr>
            <p:cNvPr id="350" name="Групувати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іліні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7" name="Поліліні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8" name="Поліліні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9" name="Поліліні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0" name="Поліліні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1" name="Поліліні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2" name="Поліліні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3" name="Поліліні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4" name="Поліліні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grpSp>
          <p:nvGrpSpPr>
            <p:cNvPr id="351" name="Групувати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іліні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0" name="Поліліні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1" name="Поліліні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2" name="Поліліні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3" name="Поліліні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4" name="Поліліні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5" name="Поліліні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grpSp>
          <p:nvGrpSpPr>
            <p:cNvPr id="352" name="Групувати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іліні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54" name="Поліліні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55" name="Поліліні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56" name="Поліліні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57" name="Поліліні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58" name="Поліліні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</p:grpSp>
      <p:grpSp>
        <p:nvGrpSpPr>
          <p:cNvPr id="422" name="Групувати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іліні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4" name="Поліліні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5" name="Поліліні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6" name="Поліліні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7" name="Поліліні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8" name="Поліліні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9" name="Поліліні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0" name="Поліліні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431" name="Групувати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іліні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3" name="Поліліні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4" name="Поліліні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5" name="Поліліні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6" name="Поліліні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7" name="Поліліні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8" name="Поліліні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9" name="Поліліні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440" name="Групувати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іліні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2" name="Поліліні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3" name="Поліліні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4" name="Поліліні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5" name="Поліліні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6" name="Поліліні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7" name="Поліліні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8" name="Поліліні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uk-UA" smtClean="0"/>
              <a:t>14.05.2019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Поліліні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9" name="Поліліні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10" name="Групувати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іліні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" name="Поліліні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Поліліні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Поліліні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іліні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" name="Поліліні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" name="Поліліні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" name="Поліліні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" name="Поліліні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" name="Поліліні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26" name="Групувати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іліні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" name="Поліліні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" name="Поліліні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" name="Поліліні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" name="Поліліні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" name="Поліліні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" name="Поліліні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34" name="Групувати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іліні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6" name="Поліліні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7" name="Поліліні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8" name="Поліліні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9" name="Поліліні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0" name="Поліліні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1" name="Поліліні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" name="Поліліні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43" name="Групувати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іліні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" name="Поліліні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" name="Поліліні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" name="Поліліні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" name="Поліліні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" name="Поліліні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" name="Поліліні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" name="Поліліні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52" name="Групувати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іліні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" name="Поліліні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" name="Поліліні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6" name="Поліліні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7" name="Поліліні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8" name="Поліліні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9" name="Поліліні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0" name="Поліліні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61" name="Групувати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іліні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3" name="Поліліні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4" name="Поліліні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5" name="Поліліні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6" name="Поліліні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7" name="Поліліні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8" name="Поліліні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9" name="Поліліні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uk-UA" smtClean="0"/>
              <a:pPr/>
              <a:t>14.05.2019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914400"/>
            <a:ext cx="6369803" cy="3446964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40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/>
                <a:ea typeface="+mj-ea"/>
                <a:cs typeface="+mj-cs"/>
              </a:rPr>
              <a:t>Вітаю вас, дорогі першокласники</a:t>
            </a:r>
            <a:r>
              <a:rPr lang="en-US" sz="40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/>
                <a:ea typeface="+mj-ea"/>
                <a:cs typeface="+mj-cs"/>
              </a:rPr>
              <a:t/>
            </a:r>
            <a:br>
              <a:rPr lang="en-US" sz="40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/>
                <a:ea typeface="+mj-ea"/>
                <a:cs typeface="+mj-cs"/>
              </a:rPr>
            </a:br>
            <a:r>
              <a:rPr lang="uk-UA" sz="40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/>
                <a:ea typeface="+mj-ea"/>
                <a:cs typeface="+mj-cs"/>
              </a:rPr>
              <a:t>на підсумковому контрольному занятті!</a:t>
            </a:r>
            <a:endParaRPr lang="uk-UA" sz="40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4235838" y="4862944"/>
            <a:ext cx="6030380" cy="86523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4800" b="1" i="0" baseline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Підготувала </a:t>
            </a:r>
            <a:r>
              <a:rPr lang="uk-UA" sz="4800" b="1" i="0" baseline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Бубряк</a:t>
            </a:r>
            <a:r>
              <a:rPr lang="uk-UA" sz="4800" b="1" i="0" baseline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Т.І.</a:t>
            </a:r>
            <a:endParaRPr lang="uk-UA" sz="4800" b="1" i="0" baseline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401" y="185980"/>
            <a:ext cx="9133730" cy="9008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Розкажи розповідь за серією картинок:</a:t>
            </a:r>
            <a:b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uk-U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4.bp.blogspot.com/-Lr4cDwbluUU/T4b2-w7di7I/AAAAAAAAAnc/sytp-2_5sl4/s1600/1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01" y="1333882"/>
            <a:ext cx="8142524" cy="42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0" y="631766"/>
            <a:ext cx="5624945" cy="565267"/>
          </a:xfrm>
        </p:spPr>
        <p:txBody>
          <a:bodyPr/>
          <a:lstStyle/>
          <a:p>
            <a:endParaRPr lang="uk-U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ÑÐ¾Ð·Ð¿Ð¾Ð²ÑÐ´Ñ Ð·Ð° ÑÐµÑÑÑÑ ÐºÐ°ÑÑÐ¸Ð½Ð¾Ðº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43" y="1388225"/>
            <a:ext cx="8171411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82138"/>
            <a:ext cx="5101244" cy="623455"/>
          </a:xfrm>
        </p:spPr>
        <p:txBody>
          <a:bodyPr/>
          <a:lstStyle/>
          <a:p>
            <a:endParaRPr lang="uk-U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ÑÐ¾Ð·Ð¿Ð¾Ð²ÑÐ´Ñ Ð·Ð° ÑÐµÑÑÑÑ ÐºÐ°ÑÑÐ¸Ð½Ð¾Ð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2" y="1332854"/>
            <a:ext cx="6478292" cy="49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9450"/>
            <a:ext cx="9133730" cy="862883"/>
          </a:xfrm>
        </p:spPr>
        <p:txBody>
          <a:bodyPr/>
          <a:lstStyle/>
          <a:p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ÑÐ¾Ð·Ð¿Ð¾Ð²ÑÐ´Ñ Ð·Ð° ÑÐµÑÑÑÑ ÐºÐ°ÑÑÐ¸Ð½Ð¾Ð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1" y="1527810"/>
            <a:ext cx="9391973" cy="46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ÑÐ¾Ð·Ð¿Ð¾Ð²ÑÐ´Ñ Ð·Ð° ÑÐµÑÑÑÑ ÐºÐ°ÑÑÐ¸Ð½Ð¾Ð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07" y="1312335"/>
            <a:ext cx="7997127" cy="49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71959"/>
            <a:ext cx="6070169" cy="774916"/>
          </a:xfrm>
        </p:spPr>
        <p:txBody>
          <a:bodyPr/>
          <a:lstStyle/>
          <a:p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93" y="1580827"/>
            <a:ext cx="8338087" cy="45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572" y="357879"/>
            <a:ext cx="5135699" cy="881985"/>
          </a:xfrm>
        </p:spPr>
        <p:txBody>
          <a:bodyPr/>
          <a:lstStyle/>
          <a:p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ÑÐ¾Ð·Ð¿Ð¾Ð²ÑÐ´Ñ Ð·Ð° ÑÐµÑÑÑÑ ÐºÐ°ÑÑÐ¸Ð½Ð¾Ð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53" y="1393159"/>
            <a:ext cx="6090834" cy="48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56460"/>
            <a:ext cx="9133730" cy="955873"/>
          </a:xfrm>
        </p:spPr>
        <p:txBody>
          <a:bodyPr/>
          <a:lstStyle/>
          <a:p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ÑÐ¾Ð·Ð¿Ð¾Ð²ÑÐ´Ñ Ð·Ð° ÑÐµÑÑÑÑ ÐºÐ°ÑÑÐ¸Ð½Ð¾Ð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19" y="1456841"/>
            <a:ext cx="8229599" cy="501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почати відлік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Округлений прямокутник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Округлений прямокутник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ПОЧАТИ ВІДЛІК</a:t>
              </a:r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час вийшов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Округлений прямокутник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Округлений прямокутник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 ВИЙШОВ!</a:t>
              </a:r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Автофігура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9" name="Прямокутник 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0" name="Прямокутник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1" name="Прямокутник 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2" name="Прямокутник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3" name="Полілінія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4" name="Полілінія 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5" name="Полілінія 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6" name="Полілінія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7" name="Полілінія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8" name="Полілінія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9" name="Полілінія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0" name="Полілінія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1" name="Полілінія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2" name="Полілінія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3" name="Полілінія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4" name="Полілінія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5" name="Полілінія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6" name="Полілінія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7" name="Полілінія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8" name="Полілінія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9" name="Полілінія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0" name="Полілінія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1" name="Полілінія 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4" name="Група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Овал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9" name="годинна стрілка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63" name="Полілінія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4" name="Полілінія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5" name="Полілінія 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2" name="Група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Овал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7" name="Овал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8" name="Полілінія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9" name="Полілінія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0" name="Прямокутник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1" name="Прямокутник 37"/>
            <p:cNvSpPr>
              <a:spLocks noChangeArrowheads="1"/>
            </p:cNvSpPr>
            <p:nvPr/>
          </p:nvSpPr>
          <p:spPr bwMode="auto">
            <a:xfrm>
              <a:off x="2662555" y="249911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Полілінія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80" name="Полілінія 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5" name="Група 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178" name="Полілінія 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9" name="Полілінія 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1" name="Полілінія 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2" name="Прямокутник 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3" name="Прямокутник 49"/>
            <p:cNvSpPr>
              <a:spLocks noChangeArrowheads="1"/>
            </p:cNvSpPr>
            <p:nvPr/>
          </p:nvSpPr>
          <p:spPr bwMode="auto">
            <a:xfrm>
              <a:off x="4193410" y="3540562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6" name="Полілінія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92" name="Полілінія 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6" name="Група 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196" name="Полілінія 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7" name="Полілінія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8" name="Полілінія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9" name="Полілінія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0" name="Прямокутник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1" name="Прямокутник 67"/>
            <p:cNvSpPr>
              <a:spLocks noChangeArrowheads="1"/>
            </p:cNvSpPr>
            <p:nvPr/>
          </p:nvSpPr>
          <p:spPr bwMode="auto">
            <a:xfrm>
              <a:off x="3557907" y="5254699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04" name="Полілінія 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12" name="Полілінія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16" name="Полілінія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24" name="Полілінія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8" name="Група 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02" name="Полілінія 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3" name="Полілінія 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5" name="Полілінія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8" name="Полілінія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8" name="Прямокутник 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9" name="Прямокутник 95"/>
            <p:cNvSpPr>
              <a:spLocks noChangeArrowheads="1"/>
            </p:cNvSpPr>
            <p:nvPr/>
          </p:nvSpPr>
          <p:spPr bwMode="auto">
            <a:xfrm>
              <a:off x="1122893" y="3520744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Група 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14" name="Полілінія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5" name="Полілінія 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7" name="Полілінія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0" name="Полілінія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4" name="Прямокутник 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5" name="Прямокутник 101"/>
            <p:cNvSpPr>
              <a:spLocks noChangeArrowheads="1"/>
            </p:cNvSpPr>
            <p:nvPr/>
          </p:nvSpPr>
          <p:spPr bwMode="auto">
            <a:xfrm>
              <a:off x="1685858" y="5238824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Овал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2" name="Овал 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3" name="Полілінія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4" name="Полілінія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5" name="Полілінія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6" name="Полілінія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7" name="Полілінія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8" name="Полілінія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9" name="Полілінія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50" name="Полілінія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51" name="Полілінія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97" name="Текстове поле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451559" y="185859"/>
            <a:ext cx="38230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ОБМЕЖЕННЯ ЧАСУ: </a:t>
            </a:r>
          </a:p>
          <a:p>
            <a:pPr algn="ctr" rtl="0"/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хвилин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778314" y="2309744"/>
            <a:ext cx="50129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Логічні завдання </a:t>
            </a:r>
            <a:endParaRPr lang="uk-UA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картках</a:t>
            </a:r>
            <a:endParaRPr lang="uk-UA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6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26350"/>
            <a:ext cx="9133730" cy="685984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 Заморочки з бочки»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rot="1699539">
            <a:off x="7619117" y="3988902"/>
            <a:ext cx="3955577" cy="482385"/>
          </a:xfrm>
        </p:spPr>
        <p:txBody>
          <a:bodyPr>
            <a:prstTxWarp prst="textWave2">
              <a:avLst/>
            </a:prstTxWarp>
          </a:bodyPr>
          <a:lstStyle/>
          <a:p>
            <a:pPr marL="4572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 сходить без насіння? 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86279" y="2147755"/>
            <a:ext cx="888769" cy="36933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Книга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 rot="485200">
            <a:off x="9253728" y="4766052"/>
            <a:ext cx="987771" cy="369332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Сонце</a:t>
            </a:r>
            <a:r>
              <a:rPr lang="uk-UA" dirty="0"/>
              <a:t> 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86279" y="1667600"/>
            <a:ext cx="3364191" cy="36933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Мовчить, а розуму вчить? </a:t>
            </a: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  </a:t>
            </a:r>
          </a:p>
        </p:txBody>
      </p:sp>
      <p:sp>
        <p:nvSpPr>
          <p:cNvPr id="7" name="Прямокутник 6"/>
          <p:cNvSpPr/>
          <p:nvPr/>
        </p:nvSpPr>
        <p:spPr>
          <a:xfrm rot="21047068">
            <a:off x="1524000" y="3421243"/>
            <a:ext cx="1918410" cy="369332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Коли замерзне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 rot="21038188">
            <a:off x="486279" y="2784499"/>
            <a:ext cx="4377737" cy="369332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Коли можна воду в решеті носити?  </a:t>
            </a:r>
          </a:p>
        </p:txBody>
      </p:sp>
      <p:sp>
        <p:nvSpPr>
          <p:cNvPr id="9" name="Прямокутник 8"/>
          <p:cNvSpPr/>
          <p:nvPr/>
        </p:nvSpPr>
        <p:spPr>
          <a:xfrm rot="20994390">
            <a:off x="2168374" y="4513746"/>
            <a:ext cx="3269613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Хто завжди правду каже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 </a:t>
            </a: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 </a:t>
            </a:r>
          </a:p>
        </p:txBody>
      </p:sp>
      <p:sp>
        <p:nvSpPr>
          <p:cNvPr id="10" name="Прямокутник 9"/>
          <p:cNvSpPr/>
          <p:nvPr/>
        </p:nvSpPr>
        <p:spPr>
          <a:xfrm rot="1061818">
            <a:off x="3459604" y="5270350"/>
            <a:ext cx="1295547" cy="369332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Дзеркало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 rot="1040304">
            <a:off x="7664301" y="1821518"/>
            <a:ext cx="3865211" cy="933175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 яким відром ішов дідусь по воду? </a:t>
            </a:r>
          </a:p>
        </p:txBody>
      </p:sp>
      <p:sp>
        <p:nvSpPr>
          <p:cNvPr id="12" name="Прямокутник 11"/>
          <p:cNvSpPr/>
          <p:nvPr/>
        </p:nvSpPr>
        <p:spPr>
          <a:xfrm rot="549454">
            <a:off x="7480930" y="2545003"/>
            <a:ext cx="1518749" cy="34084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 порожнім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ÑÐ¾Ð½ÐµÑÐº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8" y="290945"/>
            <a:ext cx="7115696" cy="61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400" b="1" i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/>
                <a:ea typeface="+mj-ea"/>
                <a:cs typeface="+mj-cs"/>
              </a:rPr>
              <a:t>Правила поведінки під час контрольного заняття</a:t>
            </a:r>
            <a:endParaRPr lang="uk-UA" sz="3400" b="1" i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sz="28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/>
                <a:ea typeface="+mn-ea"/>
                <a:cs typeface="+mn-cs"/>
              </a:rPr>
              <a:t>Правила поведінки підтримують мир і порядок у групі. 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uk-UA" sz="28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/>
                <a:ea typeface="+mn-ea"/>
                <a:cs typeface="+mn-cs"/>
              </a:rPr>
              <a:t>Поважай інших. 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uk-UA" sz="28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/>
                <a:ea typeface="+mn-ea"/>
                <a:cs typeface="+mn-cs"/>
              </a:rPr>
              <a:t>Будь відповідальний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uk-UA" sz="28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/>
                <a:ea typeface="+mn-ea"/>
                <a:cs typeface="+mn-cs"/>
              </a:rPr>
              <a:t>Будь організований і слухняний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uk-UA" sz="28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/>
                <a:ea typeface="+mn-ea"/>
                <a:cs typeface="+mn-cs"/>
              </a:rPr>
              <a:t>Не запізнюйся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uk-UA" sz="28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/>
                <a:ea typeface="+mn-ea"/>
                <a:cs typeface="+mn-cs"/>
              </a:rPr>
              <a:t>Будь готовий до заняття</a:t>
            </a:r>
            <a:endParaRPr lang="uk-UA" sz="28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ambria"/>
              <a:ea typeface="+mn-ea"/>
              <a:cs typeface="+mn-cs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39541">
            <a:off x="1347243" y="1475865"/>
            <a:ext cx="8861367" cy="4210212"/>
          </a:xfrm>
        </p:spPr>
        <p:txBody>
          <a:bodyPr>
            <a:prstTxWarp prst="textFadeRight">
              <a:avLst/>
            </a:prstTxWarp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0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/>
              </a:rPr>
              <a:t>Вітаю із закінченням</a:t>
            </a:r>
            <a:br>
              <a:rPr lang="uk-UA" sz="60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/>
              </a:rPr>
            </a:br>
            <a:r>
              <a:rPr lang="uk-UA" sz="60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/>
              </a:rPr>
              <a:t>навчального року!</a:t>
            </a:r>
            <a:br>
              <a:rPr lang="uk-UA" sz="60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/>
              </a:rPr>
            </a:b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/>
              </a:rPr>
              <a:t>Веселих і радісних літніх канікул!!!</a:t>
            </a:r>
            <a:endParaRPr lang="uk-UA" sz="6000" b="1" i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/>
            </a:endParaRPr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ÑÐ¾Ð½ÐµÑÐºÐ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36" y="226153"/>
            <a:ext cx="2463639" cy="1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Post a picture of how you feel right now! - The Pub ...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34" y="552434"/>
            <a:ext cx="5534969" cy="4758588"/>
          </a:xfrm>
        </p:spPr>
      </p:pic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06" y="2809703"/>
            <a:ext cx="2721126" cy="34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µÐ·ÑÐ»ÑÑÐ°Ñ Ð¿Ð¾ÑÑÐºÑ Ð·Ð¾Ð±ÑÐ°Ð¶ÐµÐ½Ñ Ð·Ð° Ð·Ð°Ð¿Ð¸ÑÐ¾Ð¼ &quot;Ð¼Ð°Ð»ÑÐ½Ð¾Ðº  ÐºÑÑÐ¸ÐºÐ°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7" t="48104" r="17848" b="13366"/>
          <a:stretch/>
        </p:blipFill>
        <p:spPr bwMode="auto">
          <a:xfrm>
            <a:off x="475779" y="5037513"/>
            <a:ext cx="1471353" cy="1379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 ÐµÐ·ÑÐ»ÑÑÐ°Ñ Ð¿Ð¾ÑÑÐºÑ Ð·Ð¾Ð±ÑÐ°Ð¶ÐµÐ½Ñ Ð·Ð° Ð·Ð°Ð¿Ð¸ÑÐ¾Ð¼ &quot;Ð¼Ð°Ð»ÑÐ½Ð¾Ðº Ð¿ÑÐ²Ð½Ð¸ÐºÐ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41" y="5402462"/>
            <a:ext cx="1881755" cy="139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Хмара 17"/>
          <p:cNvSpPr/>
          <p:nvPr/>
        </p:nvSpPr>
        <p:spPr>
          <a:xfrm>
            <a:off x="1471532" y="78075"/>
            <a:ext cx="8438586" cy="5538151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19" name="Крапля 18"/>
          <p:cNvSpPr/>
          <p:nvPr/>
        </p:nvSpPr>
        <p:spPr>
          <a:xfrm rot="19248628">
            <a:off x="718211" y="4344144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Крапля 19"/>
          <p:cNvSpPr/>
          <p:nvPr/>
        </p:nvSpPr>
        <p:spPr>
          <a:xfrm rot="19248628">
            <a:off x="739985" y="5624474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Крапля 20"/>
          <p:cNvSpPr/>
          <p:nvPr/>
        </p:nvSpPr>
        <p:spPr>
          <a:xfrm rot="19248628">
            <a:off x="2257794" y="5878483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Крапля 21"/>
          <p:cNvSpPr/>
          <p:nvPr/>
        </p:nvSpPr>
        <p:spPr>
          <a:xfrm rot="19248628">
            <a:off x="3951727" y="5649681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Крапля 22"/>
          <p:cNvSpPr/>
          <p:nvPr/>
        </p:nvSpPr>
        <p:spPr>
          <a:xfrm rot="19248628">
            <a:off x="5660597" y="5853546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рапля 23"/>
          <p:cNvSpPr/>
          <p:nvPr/>
        </p:nvSpPr>
        <p:spPr>
          <a:xfrm rot="19248628">
            <a:off x="6899095" y="5750725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рапля 24"/>
          <p:cNvSpPr/>
          <p:nvPr/>
        </p:nvSpPr>
        <p:spPr>
          <a:xfrm rot="19248628">
            <a:off x="7655953" y="5158880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Крапля 25"/>
          <p:cNvSpPr/>
          <p:nvPr/>
        </p:nvSpPr>
        <p:spPr>
          <a:xfrm rot="19248628">
            <a:off x="8578703" y="5830529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Крапля 26"/>
          <p:cNvSpPr/>
          <p:nvPr/>
        </p:nvSpPr>
        <p:spPr>
          <a:xfrm rot="19248628">
            <a:off x="9102512" y="4695492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Крапля 27"/>
          <p:cNvSpPr/>
          <p:nvPr/>
        </p:nvSpPr>
        <p:spPr>
          <a:xfrm rot="19248628">
            <a:off x="10225976" y="4132913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Крапля 28"/>
          <p:cNvSpPr/>
          <p:nvPr/>
        </p:nvSpPr>
        <p:spPr>
          <a:xfrm rot="19248628">
            <a:off x="10894944" y="5543802"/>
            <a:ext cx="914400" cy="914400"/>
          </a:xfrm>
          <a:prstGeom prst="teardrop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9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7509" y="1770611"/>
            <a:ext cx="3732415" cy="2768138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Назвати натуральний ряд чисел від 1 до 10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074095"/>
              </p:ext>
            </p:extLst>
          </p:nvPr>
        </p:nvGraphicFramePr>
        <p:xfrm>
          <a:off x="4479924" y="457200"/>
          <a:ext cx="7473777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8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681288" y="1057274"/>
            <a:ext cx="9360418" cy="1371003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Робота з картками</a:t>
            </a:r>
            <a:endParaRPr lang="uk-U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5391150" y="2924592"/>
            <a:ext cx="5533290" cy="3038058"/>
          </a:xfrm>
        </p:spPr>
        <p:txBody>
          <a:bodyPr>
            <a:normAutofit fontScale="92500" lnSpcReduction="20000"/>
          </a:bodyPr>
          <a:lstStyle/>
          <a:p>
            <a:pPr marL="685800" indent="-685800">
              <a:buFontTx/>
              <a:buChar char="-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Склад числа</a:t>
            </a:r>
          </a:p>
          <a:p>
            <a:pPr marL="685800" indent="-685800">
              <a:buFontTx/>
              <a:buChar char="-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Математичний будиночок</a:t>
            </a:r>
          </a:p>
          <a:p>
            <a:pPr marL="685800" indent="-685800">
              <a:buFontTx/>
              <a:buChar char="-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Рахування десятками</a:t>
            </a:r>
          </a:p>
          <a:p>
            <a:pPr marL="685800" indent="-685800">
              <a:buFontTx/>
              <a:buChar char="-"/>
            </a:pPr>
            <a:endParaRPr lang="uk-UA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1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почати відлік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Округлений прямокутник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Округлений прямокутник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ПОЧАТИ ВІДЛІК</a:t>
              </a:r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час вийшов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Округлений прямокутник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Округлений прямокутник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 ВИЙШОВ!</a:t>
              </a:r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Автофігура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9" name="Прямокутник 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0" name="Прямокутник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1" name="Прямокутник 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2" name="Прямокутник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3" name="Полілінія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4" name="Полілінія 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5" name="Полілінія 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6" name="Полілінія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7" name="Полілінія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8" name="Полілінія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9" name="Полілінія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0" name="Полілінія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1" name="Полілінія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2" name="Полілінія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3" name="Полілінія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4" name="Полілінія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5" name="Полілінія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6" name="Полілінія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7" name="Полілінія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8" name="Полілінія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9" name="Полілінія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0" name="Полілінія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1" name="Полілінія 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4" name="стрілка годинника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Овал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9" name="годинна стрілка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63" name="Полілінія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4" name="Полілінія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5" name="Полілінія 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3" name="Група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Овал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7" name="Овал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8" name="Полілінія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9" name="Полілінія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0" name="Прямокутник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1" name="Прямокутник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Полілінія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5" name="Група 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Полілінія 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9" name="Полілінія 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0" name="Полілінія 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1" name="Полілінія 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2" name="Прямокутник 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3" name="Прямокутник 49"/>
            <p:cNvSpPr>
              <a:spLocks noChangeArrowheads="1"/>
            </p:cNvSpPr>
            <p:nvPr/>
          </p:nvSpPr>
          <p:spPr bwMode="auto">
            <a:xfrm>
              <a:off x="3886343" y="3216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Полілінія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6" name="Група 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Полілінія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1" name="Овал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2" name="Полілінія 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3" name="Полілінія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4" name="Прямокутник 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5" name="Прямокутник 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Полілінія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04" name="Полілінія 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12" name="Полілінія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20" name="Полілінія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7" name="Група 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Полілінія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3" name="Овал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4" name="Полілінія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5" name="Полілінія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6" name="Прямокутник 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7" name="Прямокутник 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Група 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Полілінія 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7" name="Полілінія 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8" name="Полілінія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9" name="Полілінія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0" name="Прямокутник 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1" name="Прямокутник 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Група 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Полілінія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5" name="Полілінія 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6" name="Полілінія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7" name="Полілінія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4" name="Прямокутник 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5" name="Прямокутник 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Овал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2" name="Овал 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3" name="Полілінія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4" name="Полілінія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5" name="Полілінія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6" name="Полілінія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7" name="Полілінія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8" name="Полілінія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9" name="Полілінія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50" name="Полілінія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51" name="Полілінія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03" name="Текстове поле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7451558" y="185859"/>
            <a:ext cx="38230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ОБМЕЖЕННЯ ЧАСУ: </a:t>
            </a:r>
          </a:p>
          <a:p>
            <a:pPr algn="ctr" rtl="0"/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хвилина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225" y="1176728"/>
            <a:ext cx="4867044" cy="1738313"/>
          </a:xfrm>
        </p:spPr>
        <p:txBody>
          <a:bodyPr/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Склад числа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8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почати відлік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Округлений прямокутник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Округлений прямокутник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ПОЧАТИ ВІДЛІК</a:t>
              </a:r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час вийшов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Округлений прямокутник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Округлений прямокутник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 ВИЙШОВ!</a:t>
              </a:r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Автофігура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9" name="Прямокутник 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0" name="Прямокутник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1" name="Прямокутник 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2" name="Прямокутник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3" name="Полілінія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4" name="Полілінія 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5" name="Полілінія 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6" name="Полілінія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7" name="Полілінія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8" name="Полілінія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9" name="Полілінія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0" name="Полілінія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1" name="Полілінія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2" name="Полілінія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3" name="Полілінія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4" name="Полілінія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5" name="Полілінія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6" name="Полілінія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7" name="Полілінія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8" name="Полілінія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9" name="Полілінія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0" name="Полілінія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1" name="Полілінія 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4" name="Група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Овал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9" name="годинна стрілка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63" name="Полілінія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4" name="Полілінія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5" name="Полілінія 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2" name="Група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Овал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7" name="Овал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8" name="Полілінія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9" name="Полілінія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0" name="Прямокутник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1" name="Прямокутник 37"/>
            <p:cNvSpPr>
              <a:spLocks noChangeArrowheads="1"/>
            </p:cNvSpPr>
            <p:nvPr/>
          </p:nvSpPr>
          <p:spPr bwMode="auto">
            <a:xfrm>
              <a:off x="2540635" y="2499116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" name="Група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Полілінія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3" name="Полілінія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4" name="Полілінія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5" name="Полілінія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6" name="Прямокутник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7" name="Прямокутник 43"/>
            <p:cNvSpPr>
              <a:spLocks noChangeArrowheads="1"/>
            </p:cNvSpPr>
            <p:nvPr/>
          </p:nvSpPr>
          <p:spPr bwMode="auto">
            <a:xfrm>
              <a:off x="3357880" y="26848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Група 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Полілінія 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9" name="Полілінія 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0" name="Полілінія 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1" name="Полілінія 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2" name="Прямокутник 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3" name="Прямокутник 49"/>
            <p:cNvSpPr>
              <a:spLocks noChangeArrowheads="1"/>
            </p:cNvSpPr>
            <p:nvPr/>
          </p:nvSpPr>
          <p:spPr bwMode="auto">
            <a:xfrm>
              <a:off x="3888423" y="3216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Група 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Полілінія 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5" name="Овал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6" name="Полілінія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7" name="Полілінія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8" name="Прямокутник 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9" name="Прямокутник 55"/>
            <p:cNvSpPr>
              <a:spLocks noChangeArrowheads="1"/>
            </p:cNvSpPr>
            <p:nvPr/>
          </p:nvSpPr>
          <p:spPr bwMode="auto">
            <a:xfrm>
              <a:off x="4087178" y="3938978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Група 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Полілінія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1" name="Овал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2" name="Полілінія 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3" name="Полілінія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4" name="Прямокутник 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5" name="Прямокутник 61"/>
            <p:cNvSpPr>
              <a:spLocks noChangeArrowheads="1"/>
            </p:cNvSpPr>
            <p:nvPr/>
          </p:nvSpPr>
          <p:spPr bwMode="auto">
            <a:xfrm>
              <a:off x="39243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Група 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Полілінія 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7" name="Полілінія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8" name="Полілінія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9" name="Полілінія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0" name="Прямокутник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1" name="Прямокутник 67"/>
            <p:cNvSpPr>
              <a:spLocks noChangeArrowheads="1"/>
            </p:cNvSpPr>
            <p:nvPr/>
          </p:nvSpPr>
          <p:spPr bwMode="auto">
            <a:xfrm>
              <a:off x="3371533" y="52200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Група 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Полілінія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3" name="Овал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4" name="Полілінія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5" name="Полілінія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6" name="Прямокутник 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7" name="Прямокутник 93"/>
            <p:cNvSpPr>
              <a:spLocks noChangeArrowheads="1"/>
            </p:cNvSpPr>
            <p:nvPr/>
          </p:nvSpPr>
          <p:spPr bwMode="auto">
            <a:xfrm>
              <a:off x="264255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Група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Полілінія 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3" name="Полілінія 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4" name="Полілінія 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5" name="Полілінія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8" name="Прямокутник 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9" name="Прямокутник 95"/>
            <p:cNvSpPr>
              <a:spLocks noChangeArrowheads="1"/>
            </p:cNvSpPr>
            <p:nvPr/>
          </p:nvSpPr>
          <p:spPr bwMode="auto">
            <a:xfrm>
              <a:off x="1800860" y="2699776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Група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Полілінія 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7" name="Полілінія 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8" name="Полілінія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9" name="Полілінія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0" name="Прямокутник 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1" name="Прямокутник 97"/>
            <p:cNvSpPr>
              <a:spLocks noChangeArrowheads="1"/>
            </p:cNvSpPr>
            <p:nvPr/>
          </p:nvSpPr>
          <p:spPr bwMode="auto">
            <a:xfrm>
              <a:off x="1229995" y="3243653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" name="Група 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Овал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1" name="Овал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2" name="Полілінія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3" name="Полілінія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2" name="Прямокутник 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3" name="Прямокутник 99"/>
            <p:cNvSpPr>
              <a:spLocks noChangeArrowheads="1"/>
            </p:cNvSpPr>
            <p:nvPr/>
          </p:nvSpPr>
          <p:spPr bwMode="auto">
            <a:xfrm>
              <a:off x="1102678" y="394628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1" name="Група 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Полілінія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5" name="Полілінія 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6" name="Полілінія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7" name="Полілінія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4" name="Прямокутник 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5" name="Прямокутник 101"/>
            <p:cNvSpPr>
              <a:spLocks noChangeArrowheads="1"/>
            </p:cNvSpPr>
            <p:nvPr/>
          </p:nvSpPr>
          <p:spPr bwMode="auto">
            <a:xfrm>
              <a:off x="13033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0" name="Група 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Полілінія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9" name="Полілінія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0" name="Полілінія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1" name="Полілінія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6" name="Прямокутник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7" name="Прямокутник 103"/>
            <p:cNvSpPr>
              <a:spLocks noChangeArrowheads="1"/>
            </p:cNvSpPr>
            <p:nvPr/>
          </p:nvSpPr>
          <p:spPr bwMode="auto">
            <a:xfrm>
              <a:off x="1829118" y="5248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Овал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2" name="Овал 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3" name="Полілінія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4" name="Полілінія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5" name="Полілінія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6" name="Полілінія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7" name="Полілінія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8" name="Полілінія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9" name="Полілінія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50" name="Полілінія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51" name="Полілінія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2" name="Текстове поле 131"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7451559" y="185859"/>
            <a:ext cx="38230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ОБМЕЖЕННЯ ЧАСУ: </a:t>
            </a:r>
          </a:p>
          <a:p>
            <a:pPr algn="ctr" rtl="0"/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хвилини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789322" y="1334857"/>
            <a:ext cx="5221945" cy="21097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Математичний будиночок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Порахуй десятки:</a:t>
            </a:r>
            <a:endParaRPr lang="uk-U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270931"/>
              </p:ext>
            </p:extLst>
          </p:nvPr>
        </p:nvGraphicFramePr>
        <p:xfrm>
          <a:off x="1528763" y="1485900"/>
          <a:ext cx="91344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1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accent3"/>
                </a:solidFill>
              </a:rPr>
              <a:t>Логічна гра «Вдень – уночі»</a:t>
            </a:r>
          </a:p>
        </p:txBody>
      </p:sp>
    </p:spTree>
    <p:extLst>
      <p:ext uri="{BB962C8B-B14F-4D97-AF65-F5344CB8AC3E}">
        <p14:creationId xmlns:p14="http://schemas.microsoft.com/office/powerpoint/2010/main" val="1899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7D6110-BB2E-44D2-A3A2-A44DDA9A2C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Широкоформатна презентація Новий навчальний рік у початковій школі</Template>
  <TotalTime>0</TotalTime>
  <Words>196</Words>
  <Application>Microsoft Office PowerPoint</Application>
  <PresentationFormat>Широкий екран</PresentationFormat>
  <Paragraphs>91</Paragraphs>
  <Slides>20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Cambria</vt:lpstr>
      <vt:lpstr>Raleway</vt:lpstr>
      <vt:lpstr>Back to School 16x9</vt:lpstr>
      <vt:lpstr>Вітаю вас, дорогі першокласники на підсумковому контрольному занятті!</vt:lpstr>
      <vt:lpstr>Правила поведінки під час контрольного заняття</vt:lpstr>
      <vt:lpstr>Презентація PowerPoint</vt:lpstr>
      <vt:lpstr>Назвати натуральний ряд чисел від 1 до 10</vt:lpstr>
      <vt:lpstr>Робота з картками</vt:lpstr>
      <vt:lpstr>Склад числа</vt:lpstr>
      <vt:lpstr>Математичний будиночок</vt:lpstr>
      <vt:lpstr>Порахуй десятки:</vt:lpstr>
      <vt:lpstr>Логічна гра «Вдень – уночі»</vt:lpstr>
      <vt:lpstr>   Розкажи розповідь за серією картинок: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« Заморочки з бочки»</vt:lpstr>
      <vt:lpstr>Вітаю із закінченням навчального року! Веселих і радісних літніх канікул!!!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2018-05-16T12:53:57Z</dcterms:created>
  <dcterms:modified xsi:type="dcterms:W3CDTF">2019-05-14T04:00:01Z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