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47664" y="1052736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  <a:t>Рідна мова – мати єдності,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ea typeface="+mj-ea"/>
                <a:cs typeface="+mj-cs"/>
              </a:rPr>
              <a:t>б</a:t>
            </a:r>
            <a:r>
              <a:rPr kumimoji="0" lang="ru-RU" sz="3600" b="1" i="0" u="none" strike="noStrike" kern="1200" spc="300" normalizeH="0" baseline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ea typeface="+mj-ea"/>
                <a:cs typeface="+mj-cs"/>
              </a:rPr>
              <a:t>атько</a:t>
            </a:r>
            <a:r>
              <a:rPr kumimoji="0" lang="ru-RU" sz="3600" b="1" i="0" u="none" strike="noStrike" kern="1200" spc="300" normalizeH="0" noProof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uLnTx/>
                <a:uFillTx/>
                <a:ea typeface="+mj-ea"/>
                <a:cs typeface="+mj-cs"/>
              </a:rPr>
              <a:t> громадянства і сторож держави</a:t>
            </a:r>
            <a:r>
              <a:rPr kumimoji="0" lang="ru-RU" sz="360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.</a:t>
            </a:r>
            <a:endParaRPr kumimoji="0" lang="ru-RU" sz="360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427984" y="3356992"/>
            <a:ext cx="3763962" cy="2448867"/>
          </a:xfrm>
          <a:solidFill>
            <a:srgbClr val="00B0F0"/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3600" b="1" i="1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 Хто мови своєї цурається, хай сам себе стидається»</a:t>
            </a:r>
          </a:p>
          <a:p>
            <a:pPr>
              <a:spcBef>
                <a:spcPts val="0"/>
              </a:spcBef>
            </a:pP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223224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uk-UA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Напиши есе мес повідомлення другові у ВК.</a:t>
            </a:r>
            <a:br>
              <a:rPr lang="uk-UA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uk-UA" b="1" dirty="0"/>
              <a:t> 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5124" name="Picture 4" descr="Результат пошуку зображень за запитом &quot;картинка друга що сидить за компютером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80928"/>
            <a:ext cx="3960439" cy="324036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55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10. Напиши </a:t>
            </a: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автобіографію за планом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b="1" dirty="0"/>
              <a:t>План</a:t>
            </a:r>
          </a:p>
          <a:p>
            <a:pPr marL="0" lvl="0" indent="0">
              <a:buNone/>
            </a:pPr>
            <a:r>
              <a:rPr lang="uk-UA" dirty="0" smtClean="0"/>
              <a:t>1.Прізвище</a:t>
            </a:r>
            <a:r>
              <a:rPr lang="uk-UA" dirty="0"/>
              <a:t>, ім’я, по батькові.</a:t>
            </a:r>
          </a:p>
          <a:p>
            <a:pPr marL="0" lvl="0" indent="0">
              <a:buNone/>
            </a:pPr>
            <a:r>
              <a:rPr lang="uk-UA" dirty="0" smtClean="0"/>
              <a:t>2.Рік</a:t>
            </a:r>
            <a:r>
              <a:rPr lang="uk-UA" dirty="0"/>
              <a:t>, дата,  місяць та  місце народження. </a:t>
            </a:r>
          </a:p>
          <a:p>
            <a:pPr marL="0" lvl="0" indent="0">
              <a:buNone/>
            </a:pPr>
            <a:r>
              <a:rPr lang="uk-UA" dirty="0" smtClean="0"/>
              <a:t>3.Короткі </a:t>
            </a:r>
            <a:r>
              <a:rPr lang="uk-UA" dirty="0"/>
              <a:t>відомості про близьких родичів.</a:t>
            </a:r>
          </a:p>
          <a:p>
            <a:pPr marL="0" lvl="0" indent="0">
              <a:buNone/>
            </a:pPr>
            <a:r>
              <a:rPr lang="uk-UA" dirty="0" smtClean="0"/>
              <a:t>4.Де </a:t>
            </a:r>
            <a:r>
              <a:rPr lang="uk-UA" dirty="0"/>
              <a:t>навчаєшся.</a:t>
            </a:r>
          </a:p>
          <a:p>
            <a:pPr marL="0" lvl="0" indent="0">
              <a:buNone/>
            </a:pPr>
            <a:r>
              <a:rPr lang="uk-UA" dirty="0" smtClean="0"/>
              <a:t>5.Твоє </a:t>
            </a:r>
            <a:r>
              <a:rPr lang="uk-UA" dirty="0"/>
              <a:t>хобі, особисті досягнення та нагороди за них.</a:t>
            </a:r>
          </a:p>
          <a:p>
            <a:pPr marL="0" lvl="0" indent="0">
              <a:buNone/>
            </a:pPr>
            <a:r>
              <a:rPr lang="uk-UA" dirty="0" smtClean="0"/>
              <a:t>6.Домашня </a:t>
            </a:r>
            <a:r>
              <a:rPr lang="uk-UA" dirty="0"/>
              <a:t>адреса, телефон.</a:t>
            </a:r>
          </a:p>
          <a:p>
            <a:pPr marL="0" lvl="0" indent="0">
              <a:buNone/>
            </a:pPr>
            <a:r>
              <a:rPr lang="uk-UA" dirty="0" smtClean="0"/>
              <a:t>7.Дата </a:t>
            </a:r>
            <a:r>
              <a:rPr lang="uk-UA" dirty="0"/>
              <a:t>написання автобіографії та особистий підпис.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01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1124744"/>
            <a:ext cx="8136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i="1" dirty="0" smtClean="0">
                <a:latin typeface="Times New Roman" pitchFamily="18" charset="0"/>
                <a:cs typeface="Arial" pitchFamily="34" charset="0"/>
              </a:rPr>
              <a:t>  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>
            <a:prstTxWarp prst="textInflate">
              <a:avLst/>
            </a:prstTxWarp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1. Диктант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 descr="Результат пошуку зображень за запитом &quot;картинка розумної дитин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89040"/>
            <a:ext cx="3528392" cy="244827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916832"/>
            <a:ext cx="8064896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692696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704856" cy="10081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Утворіть словосполучення, замінюючи іменники прикметниками.</a:t>
            </a:r>
            <a:endParaRPr lang="uk-U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35569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 smtClean="0"/>
              <a:t>Наприклад: (Учень) зошит – учнівський зошит</a:t>
            </a:r>
          </a:p>
          <a:p>
            <a:pPr marL="0" indent="0">
              <a:buNone/>
            </a:pPr>
            <a:r>
              <a:rPr lang="uk-UA" sz="2400" b="1" dirty="0" smtClean="0"/>
              <a:t>(Софія) собор</a:t>
            </a:r>
          </a:p>
          <a:p>
            <a:pPr marL="0" indent="0">
              <a:buNone/>
            </a:pPr>
            <a:r>
              <a:rPr lang="uk-UA" sz="2400" b="1" dirty="0" smtClean="0"/>
              <a:t>(Софіївка) парк</a:t>
            </a:r>
          </a:p>
          <a:p>
            <a:pPr marL="0" indent="0">
              <a:buNone/>
            </a:pPr>
            <a:r>
              <a:rPr lang="uk-UA" sz="2400" b="1" dirty="0" smtClean="0"/>
              <a:t>(</a:t>
            </a:r>
            <a:r>
              <a:rPr lang="uk-UA" sz="2400" b="1" dirty="0" err="1" smtClean="0"/>
              <a:t>Чинадієво</a:t>
            </a:r>
            <a:r>
              <a:rPr lang="uk-UA" sz="2400" b="1" dirty="0" smtClean="0"/>
              <a:t>) школа</a:t>
            </a:r>
          </a:p>
          <a:p>
            <a:pPr marL="0" indent="0">
              <a:buNone/>
            </a:pPr>
            <a:r>
              <a:rPr lang="uk-UA" sz="2400" b="1" dirty="0" smtClean="0"/>
              <a:t>(Нью-Йорк) хмарочос</a:t>
            </a:r>
          </a:p>
          <a:p>
            <a:pPr marL="0" indent="0">
              <a:buNone/>
            </a:pPr>
            <a:r>
              <a:rPr lang="uk-UA" sz="2400" b="1" dirty="0" smtClean="0"/>
              <a:t>(Дитина) будинок</a:t>
            </a:r>
          </a:p>
          <a:p>
            <a:pPr marL="0" indent="0">
              <a:buNone/>
            </a:pPr>
            <a:endParaRPr lang="uk-UA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175" y="3842159"/>
            <a:ext cx="3336249" cy="224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56084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3. Словниковий диктант</a:t>
            </a:r>
            <a:endParaRPr lang="uk-UA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2664296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Завдання: запишіть у три колонки слова: односкладові, двоскладові, багатоскладові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3074" name="Picture 2" descr="Результат пошуку зображень за запитом &quot;картинка  дитини яка пише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3056"/>
            <a:ext cx="3096344" cy="2221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82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211144" cy="1080120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4.Творчий </a:t>
            </a: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диктант</a:t>
            </a:r>
            <a:b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3845024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Завдання: Запишіть слова, вставляючи пропущені  букви</a:t>
            </a:r>
            <a:r>
              <a:rPr lang="uk-UA" b="1" dirty="0" smtClean="0"/>
              <a:t>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   </a:t>
            </a:r>
            <a:r>
              <a:rPr lang="uk-UA" dirty="0" err="1" smtClean="0"/>
              <a:t>Ре</a:t>
            </a:r>
            <a:r>
              <a:rPr lang="uk-UA" dirty="0" err="1"/>
              <a:t>..епт</a:t>
            </a:r>
            <a:r>
              <a:rPr lang="uk-UA" dirty="0"/>
              <a:t>, </a:t>
            </a:r>
            <a:r>
              <a:rPr lang="uk-UA" dirty="0" err="1"/>
              <a:t>годин..ик</a:t>
            </a:r>
            <a:r>
              <a:rPr lang="uk-UA" dirty="0"/>
              <a:t>, </a:t>
            </a:r>
            <a:r>
              <a:rPr lang="uk-UA" dirty="0" err="1"/>
              <a:t>глу..ар</a:t>
            </a:r>
            <a:r>
              <a:rPr lang="uk-UA" dirty="0"/>
              <a:t>, </a:t>
            </a:r>
            <a:r>
              <a:rPr lang="uk-UA" dirty="0" err="1"/>
              <a:t>с..ло</a:t>
            </a:r>
            <a:r>
              <a:rPr lang="uk-UA" dirty="0"/>
              <a:t>, </a:t>
            </a:r>
            <a:r>
              <a:rPr lang="uk-UA" dirty="0" smtClean="0"/>
              <a:t>  </a:t>
            </a:r>
            <a:r>
              <a:rPr lang="uk-UA" dirty="0" err="1" smtClean="0"/>
              <a:t>д</a:t>
            </a:r>
            <a:r>
              <a:rPr lang="uk-UA" dirty="0" err="1"/>
              <a:t>..ректор</a:t>
            </a:r>
            <a:r>
              <a:rPr lang="uk-UA" dirty="0"/>
              <a:t>, </a:t>
            </a:r>
            <a:r>
              <a:rPr lang="uk-UA" dirty="0" err="1"/>
              <a:t>дру..ба</a:t>
            </a:r>
            <a:r>
              <a:rPr lang="uk-UA" dirty="0"/>
              <a:t>, </a:t>
            </a:r>
            <a:r>
              <a:rPr lang="uk-UA" dirty="0" err="1"/>
              <a:t>ог..рок</a:t>
            </a:r>
            <a:r>
              <a:rPr lang="uk-UA" dirty="0"/>
              <a:t>, </a:t>
            </a:r>
            <a:r>
              <a:rPr lang="uk-UA" dirty="0" err="1"/>
              <a:t>кул..тура</a:t>
            </a:r>
            <a:r>
              <a:rPr lang="uk-UA" dirty="0"/>
              <a:t>, </a:t>
            </a:r>
            <a:r>
              <a:rPr lang="uk-UA" dirty="0" err="1"/>
              <a:t>па..тух</a:t>
            </a:r>
            <a:r>
              <a:rPr lang="uk-UA" dirty="0"/>
              <a:t>, </a:t>
            </a:r>
            <a:r>
              <a:rPr lang="uk-UA" dirty="0" err="1"/>
              <a:t>о..ел</a:t>
            </a:r>
            <a:r>
              <a:rPr lang="uk-UA" dirty="0"/>
              <a:t>, </a:t>
            </a:r>
            <a:r>
              <a:rPr lang="uk-UA" dirty="0" err="1"/>
              <a:t>бері..ка</a:t>
            </a:r>
            <a:r>
              <a:rPr lang="uk-UA" dirty="0"/>
              <a:t>, </a:t>
            </a:r>
            <a:r>
              <a:rPr lang="uk-UA" dirty="0" err="1"/>
              <a:t>н..бо</a:t>
            </a:r>
            <a:r>
              <a:rPr lang="uk-UA" dirty="0"/>
              <a:t>, </a:t>
            </a:r>
            <a:r>
              <a:rPr lang="uk-UA" dirty="0" err="1"/>
              <a:t>п</a:t>
            </a:r>
            <a:r>
              <a:rPr lang="uk-UA" dirty="0" err="1" smtClean="0"/>
              <a:t>..кар</a:t>
            </a:r>
            <a:r>
              <a:rPr lang="uk-UA" dirty="0"/>
              <a:t>, </a:t>
            </a:r>
            <a:r>
              <a:rPr lang="uk-UA" dirty="0" err="1"/>
              <a:t>гороб..на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765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5. Творчий </a:t>
            </a:r>
            <a:r>
              <a:rPr lang="uk-UA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диктант</a:t>
            </a:r>
            <a:br>
              <a:rPr lang="uk-UA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uk-UA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3921299"/>
          </a:xfrm>
        </p:spPr>
        <p:txBody>
          <a:bodyPr/>
          <a:lstStyle/>
          <a:p>
            <a:pPr marL="0" indent="0">
              <a:buNone/>
            </a:pPr>
            <a:r>
              <a:rPr lang="uk-UA" b="1" dirty="0"/>
              <a:t>Завдання: До складів першого рядка доберіть склади з другого рядка</a:t>
            </a:r>
          </a:p>
          <a:p>
            <a:pPr marL="0" indent="0">
              <a:buNone/>
            </a:pPr>
            <a:r>
              <a:rPr lang="uk-UA" b="1" dirty="0"/>
              <a:t> </a:t>
            </a:r>
          </a:p>
          <a:p>
            <a:pPr lvl="0"/>
            <a:r>
              <a:rPr lang="uk-UA" dirty="0" err="1"/>
              <a:t>Офі</a:t>
            </a:r>
            <a:r>
              <a:rPr lang="uk-UA" dirty="0"/>
              <a:t>  </a:t>
            </a:r>
            <a:r>
              <a:rPr lang="uk-UA" dirty="0" err="1"/>
              <a:t>циф</a:t>
            </a:r>
            <a:r>
              <a:rPr lang="uk-UA" dirty="0"/>
              <a:t>  лис  сон  </a:t>
            </a:r>
            <a:r>
              <a:rPr lang="uk-UA" dirty="0" err="1"/>
              <a:t>цер</a:t>
            </a:r>
            <a:r>
              <a:rPr lang="uk-UA" dirty="0"/>
              <a:t>  </a:t>
            </a:r>
            <a:r>
              <a:rPr lang="uk-UA" dirty="0" err="1"/>
              <a:t>кон</a:t>
            </a:r>
            <a:r>
              <a:rPr lang="uk-UA" dirty="0"/>
              <a:t>  сні;</a:t>
            </a:r>
          </a:p>
          <a:p>
            <a:pPr lvl="0"/>
            <a:r>
              <a:rPr lang="uk-UA" dirty="0" err="1"/>
              <a:t>Ток</a:t>
            </a:r>
            <a:r>
              <a:rPr lang="uk-UA" dirty="0"/>
              <a:t>  </a:t>
            </a:r>
            <a:r>
              <a:rPr lang="uk-UA" dirty="0" err="1"/>
              <a:t>цер</a:t>
            </a:r>
            <a:r>
              <a:rPr lang="uk-UA" dirty="0"/>
              <a:t>   </a:t>
            </a:r>
            <a:r>
              <a:rPr lang="uk-UA" dirty="0" err="1"/>
              <a:t>ра</a:t>
            </a:r>
            <a:r>
              <a:rPr lang="uk-UA" dirty="0"/>
              <a:t>  це  </a:t>
            </a:r>
            <a:r>
              <a:rPr lang="uk-UA" dirty="0" err="1"/>
              <a:t>жок</a:t>
            </a:r>
            <a:r>
              <a:rPr lang="uk-UA" dirty="0"/>
              <a:t>   </a:t>
            </a:r>
            <a:r>
              <a:rPr lang="uk-UA" dirty="0" err="1"/>
              <a:t>ква</a:t>
            </a:r>
            <a:r>
              <a:rPr lang="uk-UA" dirty="0"/>
              <a:t>   </a:t>
            </a:r>
            <a:r>
              <a:rPr lang="uk-UA" dirty="0" err="1"/>
              <a:t>церт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6377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6.Диктант </a:t>
            </a:r>
            <a:r>
              <a:rPr lang="uk-U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 увагу</a:t>
            </a:r>
            <a:br>
              <a:rPr lang="uk-U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Завдання: роз’єднай слова у реченнях.</a:t>
            </a:r>
          </a:p>
          <a:p>
            <a:pPr marL="0" indent="0">
              <a:buNone/>
            </a:pPr>
            <a:r>
              <a:rPr lang="uk-UA" dirty="0" err="1"/>
              <a:t>Вечіртеплий.Такатиша</a:t>
            </a:r>
            <a:r>
              <a:rPr lang="uk-UA" dirty="0"/>
              <a:t>,немовщосьмаєутакійтишістатися.Іотпочинаютьміжсобоюперешіптуватисьдерева.Соснависоказдругоюсосноюздаляпремовляються.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89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pPr lvl="0"/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7.Завдання</a:t>
            </a:r>
            <a:r>
              <a:rPr lang="uk-U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</a:t>
            </a:r>
            <a:r>
              <a:rPr lang="uk-U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Перепишіть розставляючи </a:t>
            </a:r>
            <a:r>
              <a:rPr lang="uk-U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розділові знаки у тексті.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   Мені здається  </a:t>
            </a:r>
            <a:r>
              <a:rPr lang="uk-UA" dirty="0"/>
              <a:t>у мене було надзвичайне </a:t>
            </a:r>
            <a:r>
              <a:rPr lang="uk-UA" dirty="0" smtClean="0"/>
              <a:t>дитинство  Насичене  </a:t>
            </a:r>
            <a:r>
              <a:rPr lang="uk-UA" dirty="0"/>
              <a:t>вщерть заповнене якимись цікавими </a:t>
            </a:r>
            <a:r>
              <a:rPr lang="uk-UA" dirty="0" smtClean="0"/>
              <a:t>подіями справами </a:t>
            </a:r>
            <a:r>
              <a:rPr lang="uk-UA" dirty="0"/>
              <a:t>Хоча в сім’ї було двоє дітей </a:t>
            </a:r>
            <a:r>
              <a:rPr lang="uk-UA" dirty="0" smtClean="0"/>
              <a:t>  </a:t>
            </a:r>
            <a:r>
              <a:rPr lang="uk-UA" dirty="0"/>
              <a:t>я і старший </a:t>
            </a:r>
            <a:r>
              <a:rPr lang="uk-UA" dirty="0" smtClean="0"/>
              <a:t>брат</a:t>
            </a:r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uk-UA" dirty="0"/>
              <a:t>але ми вчилися у великому дитячому </a:t>
            </a:r>
            <a:r>
              <a:rPr lang="uk-UA" dirty="0" smtClean="0"/>
              <a:t>середовищі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118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2592288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8.Напиши </a:t>
            </a: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привітання вчительці. Привітай її з Днем учителя.</a:t>
            </a:r>
            <a:b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84984"/>
            <a:ext cx="4032448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84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290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Georgia</vt:lpstr>
      <vt:lpstr>Times New Roman</vt:lpstr>
      <vt:lpstr>Trebuchet MS</vt:lpstr>
      <vt:lpstr>Тема Office</vt:lpstr>
      <vt:lpstr>Презентация PowerPoint</vt:lpstr>
      <vt:lpstr>1. Диктант</vt:lpstr>
      <vt:lpstr>2. Утворіть словосполучення, замінюючи іменники прикметниками.</vt:lpstr>
      <vt:lpstr>3. Словниковий диктант</vt:lpstr>
      <vt:lpstr>4.Творчий диктант </vt:lpstr>
      <vt:lpstr>5. Творчий диктант </vt:lpstr>
      <vt:lpstr>6.Диктант на увагу </vt:lpstr>
      <vt:lpstr>7.Завдання: Перепишіть розставляючи розділові знаки у тексті.</vt:lpstr>
      <vt:lpstr>8.Напиши привітання вчительці. Привітай її з Днем учителя.  </vt:lpstr>
      <vt:lpstr>Напиши есе мес повідомлення другові у ВК.   </vt:lpstr>
      <vt:lpstr>10. Напиши автобіографію за планом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</cp:lastModifiedBy>
  <cp:revision>8</cp:revision>
  <dcterms:created xsi:type="dcterms:W3CDTF">2013-08-20T22:02:58Z</dcterms:created>
  <dcterms:modified xsi:type="dcterms:W3CDTF">2019-05-14T09:10:40Z</dcterms:modified>
</cp:coreProperties>
</file>