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61" r:id="rId4"/>
    <p:sldId id="262" r:id="rId5"/>
    <p:sldId id="289" r:id="rId6"/>
    <p:sldId id="290" r:id="rId7"/>
    <p:sldId id="291" r:id="rId8"/>
    <p:sldId id="273" r:id="rId9"/>
    <p:sldId id="274" r:id="rId10"/>
    <p:sldId id="280" r:id="rId11"/>
    <p:sldId id="282" r:id="rId12"/>
    <p:sldId id="283" r:id="rId13"/>
    <p:sldId id="284" r:id="rId14"/>
    <p:sldId id="285" r:id="rId15"/>
    <p:sldId id="287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39" autoAdjust="0"/>
  </p:normalViewPr>
  <p:slideViewPr>
    <p:cSldViewPr>
      <p:cViewPr varScale="1">
        <p:scale>
          <a:sx n="116" d="100"/>
          <a:sy n="116" d="100"/>
        </p:scale>
        <p:origin x="146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8AB44-0A7D-45CF-8EFA-2A8139428872}" type="datetimeFigureOut">
              <a:rPr lang="uk-UA" smtClean="0"/>
              <a:pPr/>
              <a:t>13.05.2019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D9CB2-2067-41D9-BDED-D712C39D5E5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5310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DAC2-58B0-42C0-AE6F-D158828017AB}" type="datetimeFigureOut">
              <a:rPr lang="uk-UA" smtClean="0"/>
              <a:pPr/>
              <a:t>13.05.2019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0BD3-E15D-44EF-B2CF-432DFCA7788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521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DAC2-58B0-42C0-AE6F-D158828017AB}" type="datetimeFigureOut">
              <a:rPr lang="uk-UA" smtClean="0"/>
              <a:pPr/>
              <a:t>13.05.2019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0BD3-E15D-44EF-B2CF-432DFCA7788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109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DAC2-58B0-42C0-AE6F-D158828017AB}" type="datetimeFigureOut">
              <a:rPr lang="uk-UA" smtClean="0"/>
              <a:pPr/>
              <a:t>13.05.2019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0BD3-E15D-44EF-B2CF-432DFCA7788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142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9C6A-6C5A-4276-8306-447BC6A07C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DA37-4E11-4F5D-A5B3-778C170BC6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9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9C6A-6C5A-4276-8306-447BC6A07C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DA37-4E11-4F5D-A5B3-778C170BC6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8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9C6A-6C5A-4276-8306-447BC6A07C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DA37-4E11-4F5D-A5B3-778C170BC6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9C6A-6C5A-4276-8306-447BC6A07C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DA37-4E11-4F5D-A5B3-778C170BC6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23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9C6A-6C5A-4276-8306-447BC6A07C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DA37-4E11-4F5D-A5B3-778C170BC6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4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9C6A-6C5A-4276-8306-447BC6A07C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DA37-4E11-4F5D-A5B3-778C170BC6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05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9C6A-6C5A-4276-8306-447BC6A07C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DA37-4E11-4F5D-A5B3-778C170BC6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1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9C6A-6C5A-4276-8306-447BC6A07C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DA37-4E11-4F5D-A5B3-778C170BC6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11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DAC2-58B0-42C0-AE6F-D158828017AB}" type="datetimeFigureOut">
              <a:rPr lang="uk-UA" smtClean="0"/>
              <a:pPr/>
              <a:t>13.05.2019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0BD3-E15D-44EF-B2CF-432DFCA7788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392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9C6A-6C5A-4276-8306-447BC6A07C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DA37-4E11-4F5D-A5B3-778C170BC6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7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9C6A-6C5A-4276-8306-447BC6A07C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DA37-4E11-4F5D-A5B3-778C170BC6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80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9C6A-6C5A-4276-8306-447BC6A07C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DA37-4E11-4F5D-A5B3-778C170BC6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72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DAC2-58B0-42C0-AE6F-D158828017AB}" type="datetimeFigureOut">
              <a:rPr lang="uk-UA" smtClean="0"/>
              <a:pPr/>
              <a:t>13.05.2019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0BD3-E15D-44EF-B2CF-432DFCA7788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704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DAC2-58B0-42C0-AE6F-D158828017AB}" type="datetimeFigureOut">
              <a:rPr lang="uk-UA" smtClean="0"/>
              <a:pPr/>
              <a:t>13.05.2019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0BD3-E15D-44EF-B2CF-432DFCA7788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666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DAC2-58B0-42C0-AE6F-D158828017AB}" type="datetimeFigureOut">
              <a:rPr lang="uk-UA" smtClean="0"/>
              <a:pPr/>
              <a:t>13.05.2019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0BD3-E15D-44EF-B2CF-432DFCA7788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736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DAC2-58B0-42C0-AE6F-D158828017AB}" type="datetimeFigureOut">
              <a:rPr lang="uk-UA" smtClean="0"/>
              <a:pPr/>
              <a:t>13.05.2019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0BD3-E15D-44EF-B2CF-432DFCA7788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265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DAC2-58B0-42C0-AE6F-D158828017AB}" type="datetimeFigureOut">
              <a:rPr lang="uk-UA" smtClean="0"/>
              <a:pPr/>
              <a:t>13.05.2019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0BD3-E15D-44EF-B2CF-432DFCA7788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515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DAC2-58B0-42C0-AE6F-D158828017AB}" type="datetimeFigureOut">
              <a:rPr lang="uk-UA" smtClean="0"/>
              <a:pPr/>
              <a:t>13.05.2019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0BD3-E15D-44EF-B2CF-432DFCA7788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80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DAC2-58B0-42C0-AE6F-D158828017AB}" type="datetimeFigureOut">
              <a:rPr lang="uk-UA" smtClean="0"/>
              <a:pPr/>
              <a:t>13.05.2019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0BD3-E15D-44EF-B2CF-432DFCA7788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620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0DAC2-58B0-42C0-AE6F-D158828017AB}" type="datetimeFigureOut">
              <a:rPr lang="uk-UA" smtClean="0"/>
              <a:pPr/>
              <a:t>13.05.2019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40BD3-E15D-44EF-B2CF-432DFCA7788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43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19C6A-6C5A-4276-8306-447BC6A07C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1DA37-4E11-4F5D-A5B3-778C170BC6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07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olnce\D\ДОКУМЕНТАЦИЯ\ПРЕЗЕНТАЦІЇ\шаблоны\анимация\Школа\f44daf09ab4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7" y="4434"/>
            <a:ext cx="9396537" cy="685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28585" y="1187412"/>
            <a:ext cx="4104456" cy="2800767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Тести та цікаві </a:t>
            </a:r>
          </a:p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завдання</a:t>
            </a:r>
          </a:p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учнів</a:t>
            </a:r>
            <a:endParaRPr lang="uk-UA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– 4 </a:t>
            </a:r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класів</a:t>
            </a:r>
            <a:endParaRPr lang="uk-UA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\\Solnce\D\ДОКУМЕНТАЦИЯ\ПРЕЗЕНТАЦІЇ\шаблоны\анимация\Школа\0_c72dd_9ef4f790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141621"/>
            <a:ext cx="1833149" cy="168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olnce\D\ДОКУМЕНТАЦИЯ\ПРЕЗЕНТАЦІЇ\шаблоны\анимация\Школа\1c1befd9604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910" y="4999355"/>
            <a:ext cx="1373758" cy="206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olnce\D\ДОКУМЕНТАЦИЯ\ПРЕЗЕНТАЦІЇ\шаблоны\анимация\Школа\63415374_1283201636_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1417">
            <a:off x="3209265" y="4629696"/>
            <a:ext cx="2122518" cy="212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Solnce\D\ДОКУМЕНТАЦИЯ\ПРЕЗЕНТАЦІЇ\шаблоны\анимация\Школа\63415352_1283201154_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-387424"/>
            <a:ext cx="2736304" cy="223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13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074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\\Solnce\D\ДОКУМЕНТАЦИЯ\ПРЕЗЕНТАЦІЇ\шаблоны\анимация\Школа\post-71079-13422586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2144"/>
            <a:ext cx="2592288" cy="462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2393" y="188640"/>
            <a:ext cx="83442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ГЕОМЕТРИЧНИЙ МАТЕРІАЛ</a:t>
            </a:r>
          </a:p>
          <a:p>
            <a:pPr algn="ctr"/>
            <a:r>
              <a:rPr lang="uk-UA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ГРА « ЯКА ФІГУРА?»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81225"/>
            <a:ext cx="3384376" cy="346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62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074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\\Solnce\D\ДОКУМЕНТАЦИЯ\ПРЕЗЕНТАЦІЇ\шаблоны\анимация\Школа\post-71079-13422586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2144"/>
            <a:ext cx="2592288" cy="462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2393" y="188640"/>
            <a:ext cx="83442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ГЕОМЕТРИЧНИЙ МАТЕРІАЛ</a:t>
            </a:r>
          </a:p>
          <a:p>
            <a:pPr algn="ctr"/>
            <a:r>
              <a:rPr lang="uk-UA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ГРА « ЯКА ФІГУРА?»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95499"/>
            <a:ext cx="3672408" cy="398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50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074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\\Solnce\D\ДОКУМЕНТАЦИЯ\ПРЕЗЕНТАЦІЇ\шаблоны\анимация\Школа\post-71079-13422586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2144"/>
            <a:ext cx="2592288" cy="462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2393" y="188640"/>
            <a:ext cx="83442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ГЕОМЕТРИЧНИЙ МАТЕРІАЛ</a:t>
            </a:r>
          </a:p>
          <a:p>
            <a:pPr algn="ctr"/>
            <a:r>
              <a:rPr lang="uk-UA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ГРА « ЯКА ФІГУРА?»</a:t>
            </a: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3380849" y="2132856"/>
            <a:ext cx="3168352" cy="352839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750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074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\\Solnce\D\ДОКУМЕНТАЦИЯ\ПРЕЗЕНТАЦІЇ\шаблоны\анимация\Школа\post-71079-13422586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2144"/>
            <a:ext cx="2592288" cy="462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2393" y="188640"/>
            <a:ext cx="83442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ГЕОМЕТРИЧНИЙ МАТЕРІАЛ</a:t>
            </a:r>
          </a:p>
          <a:p>
            <a:pPr algn="ctr"/>
            <a:r>
              <a:rPr lang="uk-UA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ГРА « ЯКА ФІГУРА?»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92288" y="2060848"/>
            <a:ext cx="5400600" cy="32403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750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074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9752" y="1322083"/>
            <a:ext cx="624933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ЯК Я ПРАЦЮВАВ?</a:t>
            </a:r>
            <a:endParaRPr lang="ru-RU" sz="7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\\Solnce\D\ДОКУМЕНТАЦИЯ\ПРЕЗЕНТАЦІЇ\шаблоны\анимация\Школа\post-71079-13422586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22083"/>
            <a:ext cx="2911824" cy="520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12375" y="404524"/>
            <a:ext cx="6364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ОЦІНКА ДІЯЛЬНОСТІ</a:t>
            </a: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907704" y="3493421"/>
            <a:ext cx="2596119" cy="158255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/>
          <p:cNvSpPr/>
          <p:nvPr/>
        </p:nvSpPr>
        <p:spPr>
          <a:xfrm>
            <a:off x="4211960" y="4365104"/>
            <a:ext cx="1944216" cy="116277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6156176" y="5075974"/>
            <a:ext cx="1944216" cy="116277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1839743" y="3899975"/>
            <a:ext cx="27687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ВІДМІННО</a:t>
            </a:r>
            <a:endParaRPr lang="ru-RU" sz="4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71959" y="4561770"/>
            <a:ext cx="18242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ДОБРЕ</a:t>
            </a:r>
            <a:endParaRPr lang="ru-RU" sz="4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21285" y="5078503"/>
            <a:ext cx="24139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ТРЕБА</a:t>
            </a:r>
          </a:p>
          <a:p>
            <a:pPr algn="ctr"/>
            <a:r>
              <a:rPr lang="ru-RU" sz="3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СТАРАТИСЯ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335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074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1413063"/>
            <a:ext cx="6984776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Засіб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людського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спілкування</a:t>
            </a: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виражають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закінчену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думку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В) Список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слів</a:t>
            </a: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буває</a:t>
            </a:r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Друкованим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рукописним</a:t>
            </a:r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Усним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писемним</a:t>
            </a:r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класним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домашнім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52444" y="260648"/>
            <a:ext cx="5348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Мова і мовлення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913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074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620688"/>
            <a:ext cx="6984776" cy="53553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А) Кілька речень</a:t>
            </a:r>
          </a:p>
          <a:p>
            <a:pPr algn="ctr"/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uk-UA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Звязна</a:t>
            </a: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розповідь</a:t>
            </a:r>
          </a:p>
          <a:p>
            <a:pPr algn="ctr"/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В) Кілька слів</a:t>
            </a:r>
          </a:p>
          <a:p>
            <a:pPr algn="ctr"/>
            <a:endParaRPr lang="uk-UA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Які бувають типи текстів?</a:t>
            </a:r>
          </a:p>
          <a:p>
            <a:pPr algn="ctr"/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А) Казка, вірш, загадка</a:t>
            </a:r>
          </a:p>
          <a:p>
            <a:pPr algn="ctr"/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Б) Текст-розповідь, текст-опис, текст-міркування</a:t>
            </a:r>
          </a:p>
          <a:p>
            <a:pPr algn="ctr"/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В) Байка, прислів'я </a:t>
            </a:r>
          </a:p>
        </p:txBody>
      </p:sp>
      <p:pic>
        <p:nvPicPr>
          <p:cNvPr id="2050" name="Picture 2" descr="\\Solnce\D\ДОКУМЕНТАЦИЯ\ПРЕЗЕНТАЦІЇ\шаблоны\анимация\Школа\post-71079-13422586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57" y="2456100"/>
            <a:ext cx="2392271" cy="427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98564" y="0"/>
            <a:ext cx="5316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3. Що таке текст?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970609"/>
            <a:ext cx="9124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2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074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Речення</a:t>
            </a:r>
            <a:b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5. Якими бувають речення за метою висловлювання:</a:t>
            </a:r>
            <a:endParaRPr lang="uk-U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А) Окличні та неокличні</a:t>
            </a:r>
          </a:p>
          <a:p>
            <a:pPr marL="0" indent="0">
              <a:buNone/>
            </a:pP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Б) Розповідні, питальні, спонукальні</a:t>
            </a:r>
            <a:b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В) Окличні та розповідні</a:t>
            </a:r>
          </a:p>
          <a:p>
            <a:pPr marL="0" indent="0">
              <a:buNone/>
            </a:pP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6. Яке з цих речень є питальним?</a:t>
            </a:r>
          </a:p>
          <a:p>
            <a:pPr marL="0" indent="0">
              <a:buNone/>
            </a:pP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А) Птахи відлітають у вирій восени.</a:t>
            </a:r>
          </a:p>
          <a:p>
            <a:pPr marL="0" indent="0">
              <a:buNone/>
            </a:pP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Б) Коли відлітають птахи у вирій?</a:t>
            </a:r>
          </a:p>
          <a:p>
            <a:pPr marL="0" indent="0">
              <a:buNone/>
            </a:pP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В) Птахи, відлітайте у вирій! 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8584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074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7. Познач, що називають основою речення</a:t>
            </a:r>
            <a:endParaRPr lang="uk-U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А) Підмет і присудок</a:t>
            </a:r>
          </a:p>
          <a:p>
            <a:pPr marL="0" indent="0">
              <a:buNone/>
            </a:pP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Б) Другорядні члени речення</a:t>
            </a:r>
          </a:p>
          <a:p>
            <a:pPr marL="0" indent="0">
              <a:buNone/>
            </a:pP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В) Частини мови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8. У якому рядку подано головні члени речення? </a:t>
            </a: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(Швидко пролетіли зимові канікули)</a:t>
            </a:r>
          </a:p>
          <a:p>
            <a:pPr marL="0" indent="0">
              <a:buNone/>
            </a:pP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А) Зимові канікули</a:t>
            </a:r>
          </a:p>
          <a:p>
            <a:pPr marL="0" indent="0">
              <a:buNone/>
            </a:pP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Б) Канікули пролетіли</a:t>
            </a:r>
          </a:p>
          <a:p>
            <a:pPr marL="0" indent="0">
              <a:buNone/>
            </a:pP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В) Пролетіли, зимові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193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 fontScale="90000"/>
          </a:bodyPr>
          <a:lstStyle/>
          <a:p>
            <a:r>
              <a:rPr lang="uk-UA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Слово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9. У якому рядку знаходяться слова-антоніми  </a:t>
            </a:r>
            <a:b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А) Добрий – щедрий, Легкий – порожній</a:t>
            </a:r>
            <a:b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Б) Багатий – бідний, корисний – шкідливий</a:t>
            </a:r>
            <a:b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В) Запитання – загадка, купувати – витрачати</a:t>
            </a:r>
            <a:b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10. У якому рядку знаходяться слова – синоніми</a:t>
            </a:r>
            <a:b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А) Веселий, веселка, веселитись</a:t>
            </a:r>
            <a:b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Б) веселий, радісний, жартівливий</a:t>
            </a:r>
            <a:b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В) Веселий, красивий, дзвінкий</a:t>
            </a:r>
            <a:b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sz="3200" dirty="0" smtClean="0"/>
              <a:t/>
            </a:r>
            <a:br>
              <a:rPr lang="uk-UA" sz="3200" dirty="0" smtClean="0"/>
            </a:b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411152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074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\\Solnce\D\ДОКУМЕНТАЦИЯ\ПРЕЗЕНТАЦІЇ\шаблоны\анимация\Школа\post-71079-13422586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22083"/>
            <a:ext cx="2911824" cy="520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2787" y="260648"/>
            <a:ext cx="7535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Назви протилежні слова</a:t>
            </a: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8194" name="Picture 2" descr="\\Solnce\D\ДОКУМЕНТАЦИЯ\ПРЕЗЕНТАЦІЇ\шаблоны\анимация\Школа\1274818367_0lik.ru_shkolnaya-istoria-kop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556" y="1484784"/>
            <a:ext cx="5541176" cy="416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31840" y="1322083"/>
            <a:ext cx="4536504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Весело –</a:t>
            </a:r>
          </a:p>
          <a:p>
            <a:r>
              <a:rPr lang="uk-UA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Зло – </a:t>
            </a:r>
          </a:p>
          <a:p>
            <a:r>
              <a:rPr lang="uk-UA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міється –</a:t>
            </a:r>
          </a:p>
          <a:p>
            <a:r>
              <a:rPr lang="uk-UA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Широкий – </a:t>
            </a:r>
          </a:p>
          <a:p>
            <a:r>
              <a:rPr lang="uk-UA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Довгий -</a:t>
            </a:r>
          </a:p>
          <a:p>
            <a:endParaRPr lang="uk-UA" sz="5400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800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84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074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\\Solnce\D\ДОКУМЕНТАЦИЯ\ПРЕЗЕНТАЦІЇ\шаблоны\анимация\Школа\post-71079-13422586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757" y="1084083"/>
            <a:ext cx="3220897" cy="575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810" y="260648"/>
            <a:ext cx="8807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ВЕСЕЛА ФІЗКУЛЬТХВИЛИНКА</a:t>
            </a: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32811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074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\\Solnce\D\ДОКУМЕНТАЦИЯ\ПРЕЗЕНТАЦІЇ\шаблоны\анимация\Школа\post-71079-13422586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8739" y="2627523"/>
            <a:ext cx="1893438" cy="338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6055" y="188640"/>
            <a:ext cx="82968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ЛОГІЧНІ ВПРАВИ</a:t>
            </a:r>
          </a:p>
          <a:p>
            <a:pPr algn="ctr"/>
            <a:r>
              <a:rPr lang="uk-UA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ГРА « </a:t>
            </a:r>
            <a:r>
              <a:rPr lang="uk-UA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ЧОГО НЕ ВИСТАЧАЄ?»</a:t>
            </a: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graphicFrame>
        <p:nvGraphicFramePr>
          <p:cNvPr id="7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480956"/>
              </p:ext>
            </p:extLst>
          </p:nvPr>
        </p:nvGraphicFramePr>
        <p:xfrm>
          <a:off x="1979712" y="1974655"/>
          <a:ext cx="6096000" cy="4335463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4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62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Picture 33" descr="diet_begun (9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342" y="2097298"/>
            <a:ext cx="1452563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" descr="children_begun (1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60744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0" descr="diet_begun (64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71688"/>
            <a:ext cx="989013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3" descr="diet_begun (9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000" y="3573016"/>
            <a:ext cx="1452563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2" descr="children_begun (1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350" y="3402533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0" descr="diet_begun (64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327" y="3479527"/>
            <a:ext cx="989013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0" descr="diet_begun (64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24" y="2071688"/>
            <a:ext cx="989013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2" descr="children_begun (1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065" y="4913833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0" descr="diet_begun (64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116" y="4853977"/>
            <a:ext cx="989013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3" descr="diet_begun (9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82" y="3894757"/>
            <a:ext cx="1452563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children_begun (1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80" y="5119883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49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3.33333E-6 L 0.55 0.15926 " pathEditMode="relative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229</Words>
  <Application>Microsoft Office PowerPoint</Application>
  <PresentationFormat>Екран (4:3)</PresentationFormat>
  <Paragraphs>67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1_Тема Office</vt:lpstr>
      <vt:lpstr>Презентація PowerPoint</vt:lpstr>
      <vt:lpstr>Презентація PowerPoint</vt:lpstr>
      <vt:lpstr>Презентація PowerPoint</vt:lpstr>
      <vt:lpstr>Речення 5. Якими бувають речення за метою висловлювання:</vt:lpstr>
      <vt:lpstr>7. Познач, що називають основою речення</vt:lpstr>
      <vt:lpstr>Слово 9. У якому рядку знаходяться слова-антоніми    А) Добрий – щедрий, Легкий – порожній Б) Багатий – бідний, корисний – шкідливий В) Запитання – загадка, купувати – витрачати  10. У якому рядку знаходяться слова – синоніми  А) Веселий, веселка, веселитись Б) веселий, радісний, жартівливий В) Веселий, красивий, дзвінкий 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Славон</dc:creator>
  <cp:lastModifiedBy>Михайло Бубряк</cp:lastModifiedBy>
  <cp:revision>41</cp:revision>
  <dcterms:created xsi:type="dcterms:W3CDTF">2013-08-20T10:23:51Z</dcterms:created>
  <dcterms:modified xsi:type="dcterms:W3CDTF">2019-05-13T19:47:59Z</dcterms:modified>
</cp:coreProperties>
</file>