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56" r:id="rId2"/>
    <p:sldId id="260" r:id="rId3"/>
    <p:sldId id="259" r:id="rId4"/>
    <p:sldId id="258" r:id="rId5"/>
    <p:sldId id="269" r:id="rId6"/>
    <p:sldId id="268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82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26EC3E-27A7-47F2-B30C-6729D9635E3C}">
          <p14:sldIdLst>
            <p14:sldId id="256"/>
            <p14:sldId id="260"/>
            <p14:sldId id="259"/>
            <p14:sldId id="258"/>
            <p14:sldId id="269"/>
            <p14:sldId id="268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  <p14:section name="Раздел без заголовка" id="{87F6832E-8CB8-47AE-9251-085B9A01022A}">
          <p14:sldIdLst>
            <p14:sldId id="281"/>
            <p14:sldId id="283"/>
            <p14:sldId id="284"/>
            <p14:sldId id="282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76" autoAdjust="0"/>
  </p:normalViewPr>
  <p:slideViewPr>
    <p:cSldViewPr>
      <p:cViewPr>
        <p:scale>
          <a:sx n="100" d="100"/>
          <a:sy n="100" d="100"/>
        </p:scale>
        <p:origin x="-6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6D414-0E66-4D27-8415-9542F16318B8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36ED1-8A35-4EA0-A049-5693B6379E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64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B627E-7456-4F21-B471-02D5CF546417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1C511-3AFE-406E-996A-6FBD550D23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B627E-7456-4F21-B471-02D5CF546417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1C511-3AFE-406E-996A-6FBD550D23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B627E-7456-4F21-B471-02D5CF546417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1C511-3AFE-406E-996A-6FBD550D23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B627E-7456-4F21-B471-02D5CF546417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1C511-3AFE-406E-996A-6FBD550D23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B627E-7456-4F21-B471-02D5CF546417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1C511-3AFE-406E-996A-6FBD550D23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B627E-7456-4F21-B471-02D5CF546417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1C511-3AFE-406E-996A-6FBD550D23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B627E-7456-4F21-B471-02D5CF546417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1C511-3AFE-406E-996A-6FBD550D23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B627E-7456-4F21-B471-02D5CF546417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1C511-3AFE-406E-996A-6FBD550D23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B627E-7456-4F21-B471-02D5CF546417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1C511-3AFE-406E-996A-6FBD550D23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B627E-7456-4F21-B471-02D5CF546417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1C511-3AFE-406E-996A-6FBD550D23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B627E-7456-4F21-B471-02D5CF546417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1C511-3AFE-406E-996A-6FBD550D23A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9B627E-7456-4F21-B471-02D5CF546417}" type="datetimeFigureOut">
              <a:rPr lang="ru-RU" smtClean="0"/>
              <a:t>22.03.2013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1C511-3AFE-406E-996A-6FBD550D23A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28192"/>
            <a:ext cx="7772400" cy="18288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Проект: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«Життя продовжується…»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Підготували учні 8-9 класу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Звірич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Юрій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Гудачок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Іван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Козаченко Ганна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06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71" y="517900"/>
            <a:ext cx="7920000" cy="14401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t">
            <a:normAutofit fontScale="90000"/>
          </a:bodyPr>
          <a:lstStyle/>
          <a:p>
            <a:pPr algn="ctr"/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Крок 5: </a:t>
            </a:r>
            <a:r>
              <a:rPr lang="uk-UA" sz="3100" u="sng" dirty="0">
                <a:latin typeface="Times New Roman" pitchFamily="18" charset="0"/>
                <a:cs typeface="Times New Roman" pitchFamily="18" charset="0"/>
              </a:rPr>
              <a:t>Готувати дитину бути самостійною допомагає мудро організована робота «Кухарочки» 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5806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Силами благодійників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облаштована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кухня,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 діти вчаться самостійно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готувати страви,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робити зимову  закладку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овочів, випікати, вчитись кулінарним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хтрощам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Все, що готується власними руками,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смачно з’їдається на святах іменин, родинних святах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 вечірках.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6" descr="D:\РІЗНЕ\ФОТО 1\фото\кухарочка\SDC11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7052"/>
            <a:ext cx="2308225" cy="1656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13" descr="D:\РІЗНЕ\ФОТО 1\фото\кухарочка\фото 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97052"/>
            <a:ext cx="2498725" cy="16507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Рисунок 15" descr="D:\РІЗНЕ\ФОТО 1\фото\кухарочка\SDC118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97052"/>
            <a:ext cx="2509738" cy="1656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811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40" y="116632"/>
            <a:ext cx="7920000" cy="90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t">
            <a:no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Крок 6: </a:t>
            </a:r>
            <a:r>
              <a:rPr lang="uk-UA" sz="2400" u="sng" dirty="0">
                <a:latin typeface="Times New Roman" pitchFamily="18" charset="0"/>
                <a:cs typeface="Times New Roman" pitchFamily="18" charset="0"/>
              </a:rPr>
              <a:t>Дитячий будинок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відкритий для </a:t>
            </a:r>
            <a:r>
              <a:rPr lang="uk-UA" sz="2400" u="sng" dirty="0">
                <a:latin typeface="Times New Roman" pitchFamily="18" charset="0"/>
                <a:cs typeface="Times New Roman" pitchFamily="18" charset="0"/>
              </a:rPr>
              <a:t>всіх бажаючих спілкуватись з дітьми.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79928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гості до дітей  приходять багато цікавих людей різних професій, різних національностей та віросповідань. Головне – всі приходять з відкритим серцем.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Ми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радо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приймаємо гостей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знайомимось з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ними,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розповідаємо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про своє життя, цікаві справи,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проводимо екскурсії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 рідному будинку,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демонструємо свої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таланти у виробах,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приймаємо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участь у спільних розвагах, просто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спілкуємось,  даруємо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подарунки, виготовлені своїми руками.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Поряд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 цим, що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відкриті для всіх, ми дуже любимо поїздки. Діти часто виїжджають в м. Мукачево, обласний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центр та інші куточки краю та України.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Знайомимось з історичними місцями краю, зустрічаємось з цікавими людьми в музеях, на виставках.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часті гості  центральної дитячої бібліотеки м. Мукачева, дитячої музичної школи  міста Мукачево, цікаві глядачі дитячих вистав Мукачівського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драмтеатру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та обласного театру ляльок.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ам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просто подобається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гуляти по місту та з'їсти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тістечко в кафе.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часто запрошують  на екскурсії  в різні організації для ознайомлення з різними видами професій,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що допомагає нам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обрати , ким стати  в майбутньому: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540000">
              <a:buFont typeface="Wingdings" pitchFamily="2" charset="2"/>
              <a:buChar char="§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Зустрічі в райвідділі міліції;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540000">
              <a:buFont typeface="Wingdings" pitchFamily="2" charset="2"/>
              <a:buChar char="§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 пожежній частині;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540000">
              <a:buFont typeface="Wingdings" pitchFamily="2" charset="2"/>
              <a:buChar char="§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М-студіо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(телецентр м.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Мукачево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540000">
              <a:buFont typeface="Wingdings" pitchFamily="2" charset="2"/>
              <a:buChar char="§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Зустрічі в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професійно-технічних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училищах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та ліцеях з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студентами та викладачами.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8" descr="D:\РІЗНЕ\ФОТО 1\фото\Нашізусьтрічі\IMG_0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10053"/>
            <a:ext cx="2171700" cy="1639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Рисунок 23" descr="D:\РІЗНЕ\ФОТО 1\фото\Нашізусьтрічі\PICT2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10053"/>
            <a:ext cx="2195512" cy="16541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Рисунок 22" descr="D:\РІЗНЕ\ФОТО 1\фото\Нашізусьтрічі\PICT2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97675"/>
            <a:ext cx="2197100" cy="16541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204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840000" cy="72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t">
            <a:normAutofit fontScale="90000"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Крок 7: </a:t>
            </a:r>
            <a:r>
              <a:rPr lang="uk-UA" sz="2800" u="sng" dirty="0">
                <a:latin typeface="Times New Roman" pitchFamily="18" charset="0"/>
                <a:cs typeface="Times New Roman" pitchFamily="18" charset="0"/>
              </a:rPr>
              <a:t>Ми дуже любимо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u="sng" dirty="0">
                <a:latin typeface="Times New Roman" pitchFamily="18" charset="0"/>
                <a:cs typeface="Times New Roman" pitchFamily="18" charset="0"/>
              </a:rPr>
              <a:t>святкувати.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78081"/>
            <a:ext cx="7632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часті гості на урочистих концертах.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Вітаємо і радуємо своїми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талантами  всіх, з ким доводиться спілкуватись. Вже традиційно  стало щедрування по організаціях, де  працюють  наші друзі-шефи, участь у фестивалях «Назустріч Мрії», «Пісні родинних сердець». А  щорічний звіт юних талантів доводить, що діти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нашого дитячого будинку - талановиті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 художній самодіяльності , образотворчому та декоративному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20" descr="D:\РІЗНЕ\ФОТО 1\фото\Нашізусьтрічі\P205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9" y="4313734"/>
            <a:ext cx="2187575" cy="16335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Рисунок 21" descr="D:\РІЗНЕ\ФОТО 1\фото\Нашізусьтрічі\P205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14" y="4293096"/>
            <a:ext cx="2290763" cy="16541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Рисунок 17" descr="D:\РІЗНЕ\ФОТО 1\фото\Нашізусьтрічі\IMG_0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48" y="4293096"/>
            <a:ext cx="2251075" cy="1639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G:\DIGITAL CAMERA_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56" y="2204864"/>
            <a:ext cx="1485191" cy="19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SDC131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98360"/>
            <a:ext cx="2147893" cy="16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P1010005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9026"/>
            <a:ext cx="2051209" cy="15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24018"/>
            <a:ext cx="1833009" cy="158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4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3184"/>
            <a:ext cx="7128792" cy="90754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t">
            <a:no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Крок 8: </a:t>
            </a:r>
            <a:r>
              <a:rPr lang="uk-UA" sz="2800" u="sng" dirty="0">
                <a:latin typeface="Times New Roman" pitchFamily="18" charset="0"/>
                <a:cs typeface="Times New Roman" pitchFamily="18" charset="0"/>
              </a:rPr>
              <a:t>Та чи не  найбільше ми любимо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u="sng" dirty="0">
                <a:latin typeface="Times New Roman" pitchFamily="18" charset="0"/>
                <a:cs typeface="Times New Roman" pitchFamily="18" charset="0"/>
              </a:rPr>
              <a:t>відпочивати разом.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 родині – всі разом, цікаво і весело!  Такі пікніки та екскурсії в природу  діти чекають щотижня.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взимку – на санчата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 на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гірку. І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мабуть,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немає вільної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неділі,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щоб діти не були зайняті цікавим родинним відпочинком: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54000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То екскурсія з вчителями школи;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54000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природу;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54000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То в місто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 театру;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54000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То до нас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приїжджають 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гості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540000">
              <a:buFont typeface="Wingdings" pitchFamily="2" charset="2"/>
              <a:buChar char="Ø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відпочивати в будинку теж можна цікаво: ранки, міні-стадіон, цікаві ігрові та спортивні споруди, спортивний інвентар.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540000"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4" descr="D:\РІЗНЕ\ФОТО 1\фото\Відпочиваємо разом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3" y="3202657"/>
            <a:ext cx="2155825" cy="15303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Рисунок 32" descr="D:\РІЗНЕ\ФОТО 1\фото\Відпочиваємо разом\SDC105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2" y="4744070"/>
            <a:ext cx="2155825" cy="160813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Рисунок 33" descr="D:\РІЗНЕ\ФОТО 1\фото\Відпочиваємо разом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01" y="3174827"/>
            <a:ext cx="2156619" cy="160813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Рисунок 28" descr="D:\РІЗНЕ\ФОТО 1\фото\Відпочиваємо разом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01" y="4782964"/>
            <a:ext cx="2156619" cy="15303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Рисунок 30" descr="D:\РІЗНЕ\ФОТО 1\фото\Відпочиваємо разом\P20600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31" y="3123853"/>
            <a:ext cx="2157413" cy="160813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" name="Рисунок 31" descr="D:\РІЗНЕ\ФОТО 1\фото\Відпочиваємо разом\SDC105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68" y="4782965"/>
            <a:ext cx="2141538" cy="15303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217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28463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Ми  відвідуємо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ожий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храм,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приймаємо участь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 літургії,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уже традиційно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започатковане Свято першопричасника. Ми всією родиною приймаємо участь у житті сільської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громади.. А організовані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поїздки по святих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місцях краю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цікаві для дітей і збагачують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кожного </a:t>
            </a:r>
          </a:p>
          <a:p>
            <a:pPr defTabSz="54000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 нас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духовно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6" descr="D:\РІЗНЕ\ФОТО 1\фото\духовність\SDC10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7" y="2676450"/>
            <a:ext cx="2060575" cy="154463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Рисунок 38" descr="D:\РІЗНЕ\ФОТО 1\фото\духовність\SDC105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24834"/>
            <a:ext cx="2410594" cy="154463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Рисунок 37" descr="D:\РІЗНЕ\ФОТО 1\фото\духовність\SDC105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33" y="1740345"/>
            <a:ext cx="2382429" cy="154463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Рисунок 35" descr="D:\РІЗНЕ\ФОТО 1\фото\духовність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132856"/>
            <a:ext cx="2409825" cy="302433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128792" cy="55365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t">
            <a:no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Крок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9: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Духовність дитини.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67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latin typeface="Georgia" pitchFamily="18" charset="0"/>
              </a:rPr>
              <a:t>Дякуючи щоденним ділам і турботам, які можна назвати моральним вчинком, людей, що оточують нас, підтримують нас і вчать нас підтримувати інших </a:t>
            </a:r>
            <a:r>
              <a:rPr lang="uk-UA" i="1" dirty="0" err="1" smtClean="0">
                <a:latin typeface="Georgia" pitchFamily="18" charset="0"/>
              </a:rPr>
              <a:t>–ми</a:t>
            </a:r>
            <a:r>
              <a:rPr lang="uk-UA" i="1" dirty="0" smtClean="0">
                <a:latin typeface="Georgia" pitchFamily="18" charset="0"/>
              </a:rPr>
              <a:t> повноцінно живемо і розуміємо, що життя складне, але прекрасне.</a:t>
            </a:r>
            <a:endParaRPr lang="uk-UA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8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18388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uk-UA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Ось таке життя дітей 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uk-UA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нашому дитячому будинку!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0138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4896544"/>
          </a:xfrm>
        </p:spPr>
        <p:txBody>
          <a:bodyPr>
            <a:noAutofit/>
          </a:bodyPr>
          <a:lstStyle/>
          <a:p>
            <a:pPr algn="ctr"/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дякуємо</a:t>
            </a: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маємо</a:t>
            </a: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віру</a:t>
            </a: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продовжується</a:t>
            </a: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прекрасне</a:t>
            </a:r>
            <a:r>
              <a:rPr lang="ru-RU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183880" cy="3456384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</a:rPr>
              <a:t>              Проект підготували: 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u="sng" dirty="0" err="1" smtClean="0">
                <a:effectLst/>
              </a:rPr>
              <a:t>Звірич</a:t>
            </a:r>
            <a:r>
              <a:rPr lang="uk-UA" sz="2000" u="sng" dirty="0" smtClean="0">
                <a:effectLst/>
              </a:rPr>
              <a:t> </a:t>
            </a:r>
            <a:r>
              <a:rPr lang="uk-UA" sz="2000" u="sng" dirty="0">
                <a:effectLst/>
              </a:rPr>
              <a:t>Юрій Тимофійович -13 років</a:t>
            </a: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u="sng" dirty="0" err="1">
                <a:effectLst/>
              </a:rPr>
              <a:t>Гудачок</a:t>
            </a:r>
            <a:r>
              <a:rPr lang="uk-UA" sz="2000" u="sng" dirty="0">
                <a:effectLst/>
              </a:rPr>
              <a:t> Іван – 13 років</a:t>
            </a: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u="sng" dirty="0" err="1">
                <a:effectLst/>
              </a:rPr>
              <a:t>Козаченго</a:t>
            </a:r>
            <a:r>
              <a:rPr lang="uk-UA" sz="2000" u="sng" dirty="0">
                <a:effectLst/>
              </a:rPr>
              <a:t> Ганна Віталіївна -14 </a:t>
            </a:r>
            <a:r>
              <a:rPr lang="uk-UA" sz="2000" u="sng" dirty="0" smtClean="0">
                <a:effectLst/>
              </a:rPr>
              <a:t>років</a:t>
            </a:r>
            <a:br>
              <a:rPr lang="uk-UA" sz="2000" u="sng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Науковий керівник </a:t>
            </a:r>
            <a:r>
              <a:rPr lang="uk-UA" sz="2000" u="sng" dirty="0">
                <a:effectLst/>
              </a:rPr>
              <a:t>– Пекар Андріяна Василівна.</a:t>
            </a: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>                                                                      </a:t>
            </a:r>
            <a:r>
              <a:rPr lang="uk-UA" sz="3100" u="sng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Дякуємо за увагу!</a:t>
            </a:r>
            <a:endParaRPr lang="uk-UA" sz="3100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0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Мета проекту: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183880" cy="41879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підготовка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 самостійного життя дітей-сиріт, які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проживають і виховуються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дитячому  будинку через кроки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соціалізації.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ривернути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увагу дорослих ,що в умовах  стресових ситуацій, життєвих негараздів, зламу, а саме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втрати або розпаду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біологічної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родини, діти-сироти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діти,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позбавлені батьківського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піклування , не повинні втрачати надію і радість життя. Проживаючи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умовах, наближених до домашніх, оточені стосунками, наближені до родинних вони бажають і можуть підтримувати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одного (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брати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сестри)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умовах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інтернату, де зберігаються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родинні стосунки,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переборюються спільно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відчай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втрата, образи життя, намагаючись стати справжнім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громадянами  суспільства.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5156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Мета проекту: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rmAutofit/>
          </a:bodyPr>
          <a:lstStyle/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показати,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що в умовах максимально наближених до родинних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,вихователі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– мами можуть: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навчити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дитину навичкам самостійного життя у суспільстві;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передати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культурні, духовні та моральні цінності;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допомогти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дитині розвинути свій потенціал та визначити власні життєві цілі;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стати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дитині вірним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порадником 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і підтримкою у будь-яких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життєвих ситуаціях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Завдання Проекту: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Зберегти родині стосунки дітей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родичів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 умові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прибуття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їх в інтернатні установи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Виховувати дітей на принципах родинного виховання, на засадах любові, поваги, підтримки. Привернути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увагу громадськості до участі та піклування про дітей-сиріт та дітей, позбавлених батьківського піклування, які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виходять з  інтернатів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дитячих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будинків;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2. Підготувати дітей-сиріт до самостійного життя після їх виходу із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інтернатних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закладів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 допомогою кроків соціалізації, розроблених з урахуванням їх вікових та індивідуальних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умовах дитячого будинку.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42194"/>
          </a:xfrm>
        </p:spPr>
        <p:txBody>
          <a:bodyPr anchor="t">
            <a:no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Кроки соціалізації дітей,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позбавлених  батьківського піклування,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 умовах державного інтернатного  закладу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Чинадіївського дитячого будинку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2498" y="2316936"/>
            <a:ext cx="67978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Готувати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дитину до самостійного життя, бути готовим жити в конкурентному середовищі, знайти своє місце в житті, вміти контактувати з людьми, розуміти і бути відповідальними – все це кроки, які допоможуть дитині без батьківської любові, але при повазі і підтримці дорослих легше адаптуватись і соціалізуватись.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defTabSz="5400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Самі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умови проживання і виховання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дітей в дитячому будинку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це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найкращий фактор: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гарний будинок, доглянутий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двір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це допомагає дитині самостверджуватись, не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соромитись: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 живу в гарних умовах, як більшість моїх однолітків, що мають батьків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такий,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інші діти.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772" y="116632"/>
            <a:ext cx="6840000" cy="72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t">
            <a:norm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Крок 1: </a:t>
            </a:r>
            <a:r>
              <a:rPr lang="uk-UA" sz="2800" b="1" u="sng" dirty="0">
                <a:latin typeface="Times New Roman" pitchFamily="18" charset="0"/>
                <a:cs typeface="Times New Roman" pitchFamily="18" charset="0"/>
              </a:rPr>
              <a:t>Дитячий будинок – як родина.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280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0000"/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Діти 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родичі не розлучаються між собою, їх не поділяють за віковим принципом.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Брати 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сестри живуть разом. Молодші відчувають підтримку старших братиків-сестричок, а старші несуть відповідальність  за своїх менших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рідних.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двоє, троє, четверо і п’ятеро з однієї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Їх не розлучають між собою і не переводять із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закладу.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навіть після закінчення базової школи  наші вихованці навідують своїх рідних в будь-який час.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endParaRPr lang="uk-UA" b="1" u="sng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11" descr="F:\1 ПРЕЗЕНТАЦІЯ СЕМІНАР\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9" y="2924944"/>
            <a:ext cx="1738313" cy="11874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5" name="Рисунок 12" descr="F:\1 ПРЕЗЕНТАЦІЯ СЕМІНАР\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37644"/>
            <a:ext cx="1714500" cy="11747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6" name="Рисунок 10" descr="F:\1 ПРЕЗЕНТАЦІЯ СЕМІНАР\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1738313" cy="11874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7" name="Рисунок 7" descr="F:\1 ПРЕЗЕНТАЦІЯ СЕМІНАР\G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01132"/>
            <a:ext cx="1770062" cy="121126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8" name="Рисунок 6" descr="F:\1 ПРЕЗЕНТАЦІЯ СЕМІНАР\G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1677988" cy="121126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9" name="Рисунок 13" descr="F:\1 ПРЕЗЕНТАЦІЯ СЕМІНАР\G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1714500" cy="11747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82" name="Рисунок 8" descr="F:\1 ПРЕЗЕНТАЦІЯ СЕМІНАР\G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36" y="4509120"/>
            <a:ext cx="1714500" cy="11747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7004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840000" cy="72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t">
            <a:norm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Крок 2: </a:t>
            </a:r>
            <a:r>
              <a:rPr lang="uk-UA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Дитячий будинок – рідний дім. 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tabLst>
                <a:tab pos="360000" algn="l"/>
              </a:tabLs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Він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замінив багатьом домівку на 10-12 років. Адже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,втративши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один раз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усе, нам не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хочеться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знову щось змінювати, а особливо , дім ,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тим більше, якщо в ньому затишно і добре.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>
              <a:tabLst>
                <a:tab pos="360000" algn="l"/>
              </a:tabLst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Діти проживають родинами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 кількості 14-15 дітей в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«квартирах» з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усіма зручностями. У нас немає загального, у нас є </a:t>
            </a:r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наше-родинне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тому його бережуть, прибирають, доглядають.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>
              <a:tabLst>
                <a:tab pos="360000" algn="l"/>
              </a:tabLst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все як вдома: в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групах-родинах харчуємось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(у нас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немає загальної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їдальні); готуємо  домашні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завдання, відпочиваємо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граємось, дивимось телевізор, займаємось  улюбленими справами. І кожна дитина може знайти собі місце для свого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заняття та захоплення.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>
              <a:tabLst>
                <a:tab pos="360000" algn="l"/>
              </a:tabLst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Вихователі виховують в дітей  почуття індивідуального -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«мого» 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Адже,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власні речі допомагають самостверджуватись, дають право на  вибір, в свою чергу, виховують відповідальність, самостійність,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самоорганізованість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540000">
              <a:tabLst>
                <a:tab pos="360000" algn="l"/>
              </a:tabLst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 малі , і великі - ми вчимося господарській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праці та самообслуговуванню: і кімнату прибрати, і в шафах порядок навести, і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 кухні посуд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помити, і ліжко прибрати-перебрати, і в санітарних кімнатах лад навести.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>
              <a:tabLst>
                <a:tab pos="360000" algn="l"/>
              </a:tabLst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Ми ростимо і усвідомлюємо,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щоб було гарно і затишно, треба прикласти зусилля, берегти все і тримати в порядку.</a:t>
            </a:r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1" descr="F:\1 ПРЕЗЕНТАЦІЯ СЕМІНАР\H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1633537" cy="125888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Рисунок 35" descr="F:\1 ПРЕЗЕНТАЦІЯ СЕМІНАР\H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1892300" cy="125888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Рисунок 30" descr="F:\1 ПРЕЗЕНТАЦІЯ СЕМІНАР\H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61" y="4365104"/>
            <a:ext cx="1868487" cy="12827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Рисунок 29" descr="F:\1 ПРЕЗЕНТАЦІЯ СЕМІНАР\H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868487" cy="128270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113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D:\РІЗНЕ\ФОТО 1\ВИПУСКНИКИ 2011 РОКУ\Випускний 2011\P210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56" y="3082320"/>
            <a:ext cx="1333500" cy="178684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384" y="116632"/>
            <a:ext cx="6840000" cy="72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t">
            <a:no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Крок 3: </a:t>
            </a:r>
            <a:r>
              <a:rPr lang="uk-UA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теж дуже важливий.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дитячому будинку ми живемо, а навчаємось у загальноосвітній школі разом з сільськими дітками з родин.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радо нас приймає. Діти всі однакові. Тут у нас  формують відповідальність за своє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54000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ТВОЯ робота,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540000"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це  ТВОЄ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навчання,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540000"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це  ТВІЙ  успіх,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540000"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це  ТВОЯ  невдача -   допомагай собі, проси допомоги у старших, а не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чекай.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Діти з дитячого будинку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– активні учасники навчального процесу, беруть участь у шкільних олімпіадах, захищають честь школи на районних конкурсах, проявляють ініціативу та активні у шкільному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житті. Навчаючись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 ЗОШ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ми стали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більш самостійними і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відповідальними.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9" descr="D:\РІЗНЕ\ФОТО 1\фото\Школа\SDC10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4" y="3144803"/>
            <a:ext cx="1749425" cy="11620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Рисунок 8" descr="D:\РІЗНЕ\ФОТО 1\ВИПУСКНИКИ 2011 РОКУ\Випускний 2011\P2100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83" y="3144803"/>
            <a:ext cx="1749425" cy="11620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Рисунок 6" descr="D:\РІЗНЕ\ФОТО 1\фото\Школа\PICT20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3" y="4744591"/>
            <a:ext cx="2271713" cy="153193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Рисунок 5" descr="D:\РІЗНЕ\ФОТО 1\фото\Школа\PICT20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99" y="5013176"/>
            <a:ext cx="2271713" cy="14401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" name="Рисунок 4" descr="D:\РІЗНЕ\ФОТО 1\фото\Школа\SDC102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95" y="4744589"/>
            <a:ext cx="2271713" cy="153193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476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000" cy="72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t">
            <a:no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Крок 4: 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Діти дитячого будинку навчаються в </a:t>
            </a:r>
            <a:r>
              <a:rPr lang="uk-UA" sz="2000" u="sng" dirty="0" err="1">
                <a:latin typeface="Times New Roman" pitchFamily="18" charset="0"/>
                <a:cs typeface="Times New Roman" pitchFamily="18" charset="0"/>
              </a:rPr>
              <a:t>Чинадіївській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 школі мистецтв 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8064896" cy="24622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5400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Відбирають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діток за здібностями і бажанням на різні  відділи: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54000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Навчання на музичних інструментах;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54000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Хореографія;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54000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Образотворче мистецтво.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Спілкування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і навчання  в цій  школі дає свої результати.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Дітки з дитячого будинку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– учасники концертів, виступають в складі ансамблів на районних  та обласних конкурсах.  Радують мам - вихователів виступами  на святах  та концертах.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5400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Дорога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до музичної школи та повернення додому з занять – це теж школа життя, школа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самостійності.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D:\РІЗНЕ\ФОТО 1\Музична школа\IMG_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2403475" cy="140724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Рисунок 10" descr="D:\РІЗНЕ\ФОТО 1\фото\Музична школа\Зображення1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3" b="19466"/>
          <a:stretch>
            <a:fillRect/>
          </a:stretch>
        </p:blipFill>
        <p:spPr bwMode="auto">
          <a:xfrm>
            <a:off x="683567" y="4869160"/>
            <a:ext cx="2403475" cy="140176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Рисунок 12" descr="D:\РІЗНЕ\ФОТО 1\фото\Музична школа\Зображення14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86" y="3573016"/>
            <a:ext cx="1638002" cy="217392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Рисунок 3" descr="D:\РІЗНЕ\ФОТО 1\Музична школа\IMG_0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41" y="3356992"/>
            <a:ext cx="2403475" cy="140724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Рисунок 11" descr="D:\РІЗНЕ\ФОТО 1\фото\Музична школа\Зображення14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 b="22009"/>
          <a:stretch>
            <a:fillRect/>
          </a:stretch>
        </p:blipFill>
        <p:spPr bwMode="auto">
          <a:xfrm>
            <a:off x="5912941" y="4869160"/>
            <a:ext cx="2403475" cy="139841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026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369</TotalTime>
  <Words>446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Проект:  «Життя продовжується…»  Підготували учні 8-9 класу Звірич Юрій Гудачок Іван Козаченко Ганна</vt:lpstr>
      <vt:lpstr>Мета проекту:</vt:lpstr>
      <vt:lpstr>Мета проекту:</vt:lpstr>
      <vt:lpstr>Завдання Проекту: </vt:lpstr>
      <vt:lpstr>Кроки соціалізації дітей, позбавлених  батьківського піклування, в умовах державного інтернатного  закладу  Чинадіївського дитячого будинку </vt:lpstr>
      <vt:lpstr>Крок 1: Дитячий будинок – як родина.</vt:lpstr>
      <vt:lpstr>Крок 2: Дитячий будинок – рідний дім. </vt:lpstr>
      <vt:lpstr>Крок 3: І теж дуже важливий.  </vt:lpstr>
      <vt:lpstr>Крок 4: Діти дитячого будинку навчаються в Чинадіївській школі мистецтв .  </vt:lpstr>
      <vt:lpstr>Крок 5: Готувати дитину бути самостійною допомагає мудро організована робота «Кухарочки» .  </vt:lpstr>
      <vt:lpstr>Крок 6: Дитячий будинок відкритий для всіх бажаючих спілкуватись з дітьми.  </vt:lpstr>
      <vt:lpstr>Крок 7: Ми дуже любимо святкувати.  </vt:lpstr>
      <vt:lpstr>Крок 8: Та чи не  найбільше ми любимо  відпочивати разом. </vt:lpstr>
      <vt:lpstr>Крок 9: Духовність дитини. </vt:lpstr>
      <vt:lpstr>Дякуючи щоденним ділам і турботам, які можна назвати моральним вчинком, людей, що оточують нас, підтримують нас і вчать нас підтримувати інших –ми повноцінно живемо і розуміємо, що життя складне, але прекрасне.</vt:lpstr>
      <vt:lpstr>Ось таке життя дітей  в  нашому дитячому будинку! </vt:lpstr>
      <vt:lpstr>Ми дякуємо за своє сьогодні!   Ми маємо віру в своє майбутнє!  Життя продовжується, воно прекрасне!</vt:lpstr>
      <vt:lpstr>              Проект підготували:   Звірич Юрій Тимофійович -13 років Гудачок Іван – 13 років Козаченго Ганна Віталіївна -14 років  Науковий керівник – Пекар Андріяна Василівна.                                                                         Дякуємо за увагу!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jamal</dc:creator>
  <cp:lastModifiedBy>Metod Cab</cp:lastModifiedBy>
  <cp:revision>82</cp:revision>
  <dcterms:created xsi:type="dcterms:W3CDTF">2013-03-19T15:48:31Z</dcterms:created>
  <dcterms:modified xsi:type="dcterms:W3CDTF">2013-03-22T07:18:59Z</dcterms:modified>
</cp:coreProperties>
</file>