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78" r:id="rId3"/>
    <p:sldId id="279" r:id="rId4"/>
    <p:sldId id="280" r:id="rId5"/>
    <p:sldId id="282" r:id="rId6"/>
    <p:sldId id="270" r:id="rId7"/>
    <p:sldId id="267" r:id="rId8"/>
    <p:sldId id="283" r:id="rId9"/>
    <p:sldId id="284" r:id="rId10"/>
    <p:sldId id="272" r:id="rId11"/>
    <p:sldId id="285" r:id="rId12"/>
    <p:sldId id="271" r:id="rId1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46AA4-525B-4A6E-9D35-010EF0092B0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1C5A8755-2FFC-4EC7-868A-935C02368183}">
      <dgm:prSet phldrT="[Text]"/>
      <dgm:spPr/>
      <dgm:t>
        <a:bodyPr/>
        <a:lstStyle/>
        <a:p>
          <a:r>
            <a:rPr lang="uk-UA" u="sng" dirty="0" smtClean="0"/>
            <a:t>а</a:t>
          </a:r>
          <a:r>
            <a:rPr lang="uk-UA" u="none" dirty="0" smtClean="0"/>
            <a:t>) </a:t>
          </a:r>
          <a:r>
            <a:rPr lang="uk-UA" u="none" dirty="0" err="1" smtClean="0"/>
            <a:t>В.О.Сухомлинський</a:t>
          </a:r>
          <a:endParaRPr lang="uk" u="none" dirty="0"/>
        </a:p>
      </dgm:t>
      <dgm:extLst>
        <a:ext uri="{E40237B7-FDA0-4F09-8148-C483321AD2D9}">
          <dgm14:cNvPr xmlns:dgm14="http://schemas.microsoft.com/office/drawing/2010/diagram" id="0" name="" title="Group A - Task 2"/>
        </a:ext>
      </dgm:extLst>
    </dgm:pt>
    <dgm:pt modelId="{EE1B93C3-7F00-4B8C-9E74-C28DCB633462}" type="parTrans" cxnId="{E0C9669C-26F4-48EF-99C9-47434AC58364}">
      <dgm:prSet/>
      <dgm:spPr/>
      <dgm:t>
        <a:bodyPr rtlCol="0"/>
        <a:lstStyle/>
        <a:p>
          <a:pPr rtl="0"/>
          <a:endParaRPr lang="en-US"/>
        </a:p>
      </dgm:t>
      <dgm:extLst/>
    </dgm:pt>
    <dgm:pt modelId="{780E5391-A680-45C7-B17D-E634A338763A}" type="sibTrans" cxnId="{E0C9669C-26F4-48EF-99C9-47434AC58364}">
      <dgm:prSet/>
      <dgm:spPr/>
      <dgm:t>
        <a:bodyPr rtlCol="0"/>
        <a:lstStyle/>
        <a:p>
          <a:pPr rtl="0"/>
          <a:endParaRPr lang="en-US"/>
        </a:p>
      </dgm:t>
    </dgm:pt>
    <dgm:pt modelId="{71593488-1C1D-48DD-B806-C682137D5503}">
      <dgm:prSet/>
      <dgm:spPr/>
      <dgm:t>
        <a:bodyPr/>
        <a:lstStyle/>
        <a:p>
          <a:endParaRPr lang="uk-UA" dirty="0"/>
        </a:p>
      </dgm:t>
    </dgm:pt>
    <dgm:pt modelId="{764109BD-1D87-4DBB-92A2-491E18BEDF9F}" type="parTrans" cxnId="{C11E2E17-83E8-4A52-90D6-5CF832BEE90E}">
      <dgm:prSet/>
      <dgm:spPr/>
      <dgm:t>
        <a:bodyPr/>
        <a:lstStyle/>
        <a:p>
          <a:endParaRPr lang="uk-UA"/>
        </a:p>
      </dgm:t>
    </dgm:pt>
    <dgm:pt modelId="{6BCEF487-3311-4DD0-829D-90CDAD951A6D}" type="sibTrans" cxnId="{C11E2E17-83E8-4A52-90D6-5CF832BEE90E}">
      <dgm:prSet/>
      <dgm:spPr/>
      <dgm:t>
        <a:bodyPr/>
        <a:lstStyle/>
        <a:p>
          <a:endParaRPr lang="uk-UA"/>
        </a:p>
      </dgm:t>
    </dgm:pt>
    <dgm:pt modelId="{255AF29D-5BF0-4461-A401-277597C8E238}">
      <dgm:prSet/>
      <dgm:spPr/>
      <dgm:t>
        <a:bodyPr/>
        <a:lstStyle/>
        <a:p>
          <a:r>
            <a:rPr lang="uk-UA" dirty="0" smtClean="0"/>
            <a:t>б) Т.Г. Шевченко</a:t>
          </a:r>
          <a:endParaRPr lang="uk-UA" dirty="0"/>
        </a:p>
      </dgm:t>
    </dgm:pt>
    <dgm:pt modelId="{B692DDF7-85CF-4705-8916-7BAA822BD6D1}" type="parTrans" cxnId="{CBCFF70C-65F2-4A1E-9009-B5B7834D56B1}">
      <dgm:prSet/>
      <dgm:spPr/>
      <dgm:t>
        <a:bodyPr/>
        <a:lstStyle/>
        <a:p>
          <a:endParaRPr lang="uk-UA"/>
        </a:p>
      </dgm:t>
    </dgm:pt>
    <dgm:pt modelId="{61C9C99F-DBED-4510-A859-506A54C6B763}" type="sibTrans" cxnId="{CBCFF70C-65F2-4A1E-9009-B5B7834D56B1}">
      <dgm:prSet/>
      <dgm:spPr/>
      <dgm:t>
        <a:bodyPr/>
        <a:lstStyle/>
        <a:p>
          <a:endParaRPr lang="uk-UA"/>
        </a:p>
      </dgm:t>
    </dgm:pt>
    <dgm:pt modelId="{776EFC9F-B73C-4706-8BEC-1DB55D20892E}">
      <dgm:prSet/>
      <dgm:spPr/>
      <dgm:t>
        <a:bodyPr/>
        <a:lstStyle/>
        <a:p>
          <a:r>
            <a:rPr lang="uk-UA" dirty="0" smtClean="0"/>
            <a:t>в) І.Я. Франко</a:t>
          </a:r>
          <a:endParaRPr lang="uk-UA" dirty="0"/>
        </a:p>
      </dgm:t>
    </dgm:pt>
    <dgm:pt modelId="{58CA38A4-99AB-4FA6-B17E-9B37CFF1EEF7}" type="parTrans" cxnId="{47CFE332-7683-4DEA-9056-729B14EEDE11}">
      <dgm:prSet/>
      <dgm:spPr/>
      <dgm:t>
        <a:bodyPr/>
        <a:lstStyle/>
        <a:p>
          <a:endParaRPr lang="uk-UA"/>
        </a:p>
      </dgm:t>
    </dgm:pt>
    <dgm:pt modelId="{5BC6B637-6EDC-451B-8EFE-424567C5181D}" type="sibTrans" cxnId="{47CFE332-7683-4DEA-9056-729B14EEDE11}">
      <dgm:prSet/>
      <dgm:spPr/>
      <dgm:t>
        <a:bodyPr/>
        <a:lstStyle/>
        <a:p>
          <a:endParaRPr lang="uk-UA"/>
        </a:p>
      </dgm:t>
    </dgm:pt>
    <dgm:pt modelId="{843A5684-D7CB-42F3-B88A-2496BD8411C7}" type="pres">
      <dgm:prSet presAssocID="{94D46AA4-525B-4A6E-9D35-010EF0092B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E357515-E7D1-49D2-BB8C-A7535E31F318}" type="pres">
      <dgm:prSet presAssocID="{1C5A8755-2FFC-4EC7-868A-935C02368183}" presName="centerShape" presStyleLbl="node0" presStyleIdx="0" presStyleCnt="1" custScaleX="458186"/>
      <dgm:spPr/>
      <dgm:t>
        <a:bodyPr/>
        <a:lstStyle/>
        <a:p>
          <a:endParaRPr lang="uk-UA"/>
        </a:p>
      </dgm:t>
    </dgm:pt>
    <dgm:pt modelId="{6AE2187A-F44A-43B7-B774-7BC20C6B72E3}" type="pres">
      <dgm:prSet presAssocID="{58CA38A4-99AB-4FA6-B17E-9B37CFF1EEF7}" presName="Name9" presStyleLbl="parChTrans1D2" presStyleIdx="0" presStyleCnt="2"/>
      <dgm:spPr/>
      <dgm:t>
        <a:bodyPr/>
        <a:lstStyle/>
        <a:p>
          <a:endParaRPr lang="uk-UA"/>
        </a:p>
      </dgm:t>
    </dgm:pt>
    <dgm:pt modelId="{8084012A-9606-4B90-B0A5-EFF891D1FBE8}" type="pres">
      <dgm:prSet presAssocID="{58CA38A4-99AB-4FA6-B17E-9B37CFF1EEF7}" presName="connTx" presStyleLbl="parChTrans1D2" presStyleIdx="0" presStyleCnt="2"/>
      <dgm:spPr/>
      <dgm:t>
        <a:bodyPr/>
        <a:lstStyle/>
        <a:p>
          <a:endParaRPr lang="uk-UA"/>
        </a:p>
      </dgm:t>
    </dgm:pt>
    <dgm:pt modelId="{D9CF9BED-7E70-4A26-91C6-2A7E60812937}" type="pres">
      <dgm:prSet presAssocID="{776EFC9F-B73C-4706-8BEC-1DB55D20892E}" presName="node" presStyleLbl="node1" presStyleIdx="0" presStyleCnt="2" custScaleX="3872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9C088E-28D9-4749-B4F8-048AEEC373EE}" type="pres">
      <dgm:prSet presAssocID="{B692DDF7-85CF-4705-8916-7BAA822BD6D1}" presName="Name9" presStyleLbl="parChTrans1D2" presStyleIdx="1" presStyleCnt="2"/>
      <dgm:spPr/>
      <dgm:t>
        <a:bodyPr/>
        <a:lstStyle/>
        <a:p>
          <a:endParaRPr lang="uk-UA"/>
        </a:p>
      </dgm:t>
    </dgm:pt>
    <dgm:pt modelId="{83DCED08-175F-4F12-805E-529B609BED77}" type="pres">
      <dgm:prSet presAssocID="{B692DDF7-85CF-4705-8916-7BAA822BD6D1}" presName="connTx" presStyleLbl="parChTrans1D2" presStyleIdx="1" presStyleCnt="2"/>
      <dgm:spPr/>
      <dgm:t>
        <a:bodyPr/>
        <a:lstStyle/>
        <a:p>
          <a:endParaRPr lang="uk-UA"/>
        </a:p>
      </dgm:t>
    </dgm:pt>
    <dgm:pt modelId="{7627D3B5-1A00-421B-A1D5-57ACB18A6513}" type="pres">
      <dgm:prSet presAssocID="{255AF29D-5BF0-4461-A401-277597C8E238}" presName="node" presStyleLbl="node1" presStyleIdx="1" presStyleCnt="2" custScaleX="3886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7CFE332-7683-4DEA-9056-729B14EEDE11}" srcId="{1C5A8755-2FFC-4EC7-868A-935C02368183}" destId="{776EFC9F-B73C-4706-8BEC-1DB55D20892E}" srcOrd="0" destOrd="0" parTransId="{58CA38A4-99AB-4FA6-B17E-9B37CFF1EEF7}" sibTransId="{5BC6B637-6EDC-451B-8EFE-424567C5181D}"/>
    <dgm:cxn modelId="{3494F573-236A-4DF8-991A-A183F9367EDB}" type="presOf" srcId="{58CA38A4-99AB-4FA6-B17E-9B37CFF1EEF7}" destId="{8084012A-9606-4B90-B0A5-EFF891D1FBE8}" srcOrd="1" destOrd="0" presId="urn:microsoft.com/office/officeart/2005/8/layout/radial1"/>
    <dgm:cxn modelId="{D2B003D0-19DE-41E3-85D5-0C75BCE7C860}" type="presOf" srcId="{255AF29D-5BF0-4461-A401-277597C8E238}" destId="{7627D3B5-1A00-421B-A1D5-57ACB18A6513}" srcOrd="0" destOrd="0" presId="urn:microsoft.com/office/officeart/2005/8/layout/radial1"/>
    <dgm:cxn modelId="{CBCFF70C-65F2-4A1E-9009-B5B7834D56B1}" srcId="{1C5A8755-2FFC-4EC7-868A-935C02368183}" destId="{255AF29D-5BF0-4461-A401-277597C8E238}" srcOrd="1" destOrd="0" parTransId="{B692DDF7-85CF-4705-8916-7BAA822BD6D1}" sibTransId="{61C9C99F-DBED-4510-A859-506A54C6B763}"/>
    <dgm:cxn modelId="{AA35F447-C53A-4959-AFD2-7BB3D5C94254}" type="presOf" srcId="{776EFC9F-B73C-4706-8BEC-1DB55D20892E}" destId="{D9CF9BED-7E70-4A26-91C6-2A7E60812937}" srcOrd="0" destOrd="0" presId="urn:microsoft.com/office/officeart/2005/8/layout/radial1"/>
    <dgm:cxn modelId="{4A712EA9-45CC-4070-93AB-5ED0D008F0A5}" type="presOf" srcId="{58CA38A4-99AB-4FA6-B17E-9B37CFF1EEF7}" destId="{6AE2187A-F44A-43B7-B774-7BC20C6B72E3}" srcOrd="0" destOrd="0" presId="urn:microsoft.com/office/officeart/2005/8/layout/radial1"/>
    <dgm:cxn modelId="{F3678BAF-7D49-439A-9750-727CF3F4625E}" type="presOf" srcId="{1C5A8755-2FFC-4EC7-868A-935C02368183}" destId="{9E357515-E7D1-49D2-BB8C-A7535E31F318}" srcOrd="0" destOrd="0" presId="urn:microsoft.com/office/officeart/2005/8/layout/radial1"/>
    <dgm:cxn modelId="{E27B7BAA-FE20-4329-9E95-0460ED4459BA}" type="presOf" srcId="{94D46AA4-525B-4A6E-9D35-010EF0092B05}" destId="{843A5684-D7CB-42F3-B88A-2496BD8411C7}" srcOrd="0" destOrd="0" presId="urn:microsoft.com/office/officeart/2005/8/layout/radial1"/>
    <dgm:cxn modelId="{E0C9669C-26F4-48EF-99C9-47434AC58364}" srcId="{94D46AA4-525B-4A6E-9D35-010EF0092B05}" destId="{1C5A8755-2FFC-4EC7-868A-935C02368183}" srcOrd="0" destOrd="0" parTransId="{EE1B93C3-7F00-4B8C-9E74-C28DCB633462}" sibTransId="{780E5391-A680-45C7-B17D-E634A338763A}"/>
    <dgm:cxn modelId="{14A87599-4F37-4AF0-8145-C80A2EAFF1E1}" type="presOf" srcId="{B692DDF7-85CF-4705-8916-7BAA822BD6D1}" destId="{329C088E-28D9-4749-B4F8-048AEEC373EE}" srcOrd="0" destOrd="0" presId="urn:microsoft.com/office/officeart/2005/8/layout/radial1"/>
    <dgm:cxn modelId="{C11E2E17-83E8-4A52-90D6-5CF832BEE90E}" srcId="{94D46AA4-525B-4A6E-9D35-010EF0092B05}" destId="{71593488-1C1D-48DD-B806-C682137D5503}" srcOrd="1" destOrd="0" parTransId="{764109BD-1D87-4DBB-92A2-491E18BEDF9F}" sibTransId="{6BCEF487-3311-4DD0-829D-90CDAD951A6D}"/>
    <dgm:cxn modelId="{FDAA820A-37E2-4A46-ABE9-88D427567373}" type="presOf" srcId="{B692DDF7-85CF-4705-8916-7BAA822BD6D1}" destId="{83DCED08-175F-4F12-805E-529B609BED77}" srcOrd="1" destOrd="0" presId="urn:microsoft.com/office/officeart/2005/8/layout/radial1"/>
    <dgm:cxn modelId="{B7F20092-D0FF-4D75-B1DC-C2C2C7F6A786}" type="presParOf" srcId="{843A5684-D7CB-42F3-B88A-2496BD8411C7}" destId="{9E357515-E7D1-49D2-BB8C-A7535E31F318}" srcOrd="0" destOrd="0" presId="urn:microsoft.com/office/officeart/2005/8/layout/radial1"/>
    <dgm:cxn modelId="{F72024C1-0DD4-40F8-9911-5BC18E131A13}" type="presParOf" srcId="{843A5684-D7CB-42F3-B88A-2496BD8411C7}" destId="{6AE2187A-F44A-43B7-B774-7BC20C6B72E3}" srcOrd="1" destOrd="0" presId="urn:microsoft.com/office/officeart/2005/8/layout/radial1"/>
    <dgm:cxn modelId="{3A682B3A-DAC7-4463-AB49-E3AE86A17DA2}" type="presParOf" srcId="{6AE2187A-F44A-43B7-B774-7BC20C6B72E3}" destId="{8084012A-9606-4B90-B0A5-EFF891D1FBE8}" srcOrd="0" destOrd="0" presId="urn:microsoft.com/office/officeart/2005/8/layout/radial1"/>
    <dgm:cxn modelId="{255E57A3-E516-4FCA-A8DB-39C67B1A012E}" type="presParOf" srcId="{843A5684-D7CB-42F3-B88A-2496BD8411C7}" destId="{D9CF9BED-7E70-4A26-91C6-2A7E60812937}" srcOrd="2" destOrd="0" presId="urn:microsoft.com/office/officeart/2005/8/layout/radial1"/>
    <dgm:cxn modelId="{53F44B4B-6E2D-49AC-8AE5-2C261F654786}" type="presParOf" srcId="{843A5684-D7CB-42F3-B88A-2496BD8411C7}" destId="{329C088E-28D9-4749-B4F8-048AEEC373EE}" srcOrd="3" destOrd="0" presId="urn:microsoft.com/office/officeart/2005/8/layout/radial1"/>
    <dgm:cxn modelId="{2EB58933-0655-49D7-9541-18560DD27025}" type="presParOf" srcId="{329C088E-28D9-4749-B4F8-048AEEC373EE}" destId="{83DCED08-175F-4F12-805E-529B609BED77}" srcOrd="0" destOrd="0" presId="urn:microsoft.com/office/officeart/2005/8/layout/radial1"/>
    <dgm:cxn modelId="{716EFF35-0B18-44BF-8911-56BF5800DDF0}" type="presParOf" srcId="{843A5684-D7CB-42F3-B88A-2496BD8411C7}" destId="{7627D3B5-1A00-421B-A1D5-57ACB18A6513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C0F6F-0F82-4E6F-8060-7E3A7CD84CA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693758-9BBF-418B-9F48-91E69E16A9E4}">
      <dgm:prSet custT="1"/>
      <dgm:spPr/>
      <dgm:t>
        <a:bodyPr/>
        <a:lstStyle/>
        <a:p>
          <a:pPr rtl="0"/>
          <a:r>
            <a:rPr lang="uk-UA" sz="2000" dirty="0" smtClean="0"/>
            <a:t>Український письменник, вчитель</a:t>
          </a:r>
          <a:endParaRPr lang="uk-UA" sz="2000" dirty="0"/>
        </a:p>
      </dgm:t>
    </dgm:pt>
    <dgm:pt modelId="{5A8D583B-FD59-4827-A6BF-7D6E2F95FF09}" type="parTrans" cxnId="{44C3258E-BE47-4F35-8D29-C94E6A18E15A}">
      <dgm:prSet/>
      <dgm:spPr/>
      <dgm:t>
        <a:bodyPr/>
        <a:lstStyle/>
        <a:p>
          <a:endParaRPr lang="uk-UA"/>
        </a:p>
      </dgm:t>
    </dgm:pt>
    <dgm:pt modelId="{531C4A90-C686-458B-A49C-F0CD6DEA56B4}" type="sibTrans" cxnId="{44C3258E-BE47-4F35-8D29-C94E6A18E15A}">
      <dgm:prSet/>
      <dgm:spPr/>
      <dgm:t>
        <a:bodyPr/>
        <a:lstStyle/>
        <a:p>
          <a:endParaRPr lang="uk-UA"/>
        </a:p>
      </dgm:t>
    </dgm:pt>
    <dgm:pt modelId="{BC61C2C6-BA32-4268-B5D1-D5CB6AD2A5BD}">
      <dgm:prSet/>
      <dgm:spPr/>
      <dgm:t>
        <a:bodyPr/>
        <a:lstStyle/>
        <a:p>
          <a:pPr rtl="0"/>
          <a:r>
            <a:rPr lang="uk-UA" dirty="0" smtClean="0"/>
            <a:t>Народився у селі Василівка на Кіровоградщині в неза­можній сім'ї</a:t>
          </a:r>
          <a:endParaRPr lang="uk-UA" dirty="0"/>
        </a:p>
      </dgm:t>
    </dgm:pt>
    <dgm:pt modelId="{AC55D35E-EBF7-4E11-87CA-BC2B9A45AEDE}" type="parTrans" cxnId="{EB09AC36-8B59-4123-8900-052749DB2E2B}">
      <dgm:prSet/>
      <dgm:spPr/>
      <dgm:t>
        <a:bodyPr/>
        <a:lstStyle/>
        <a:p>
          <a:endParaRPr lang="uk-UA"/>
        </a:p>
      </dgm:t>
    </dgm:pt>
    <dgm:pt modelId="{08EE140F-12DB-48D3-919A-7374B6446826}" type="sibTrans" cxnId="{EB09AC36-8B59-4123-8900-052749DB2E2B}">
      <dgm:prSet/>
      <dgm:spPr/>
      <dgm:t>
        <a:bodyPr/>
        <a:lstStyle/>
        <a:p>
          <a:endParaRPr lang="uk-UA"/>
        </a:p>
      </dgm:t>
    </dgm:pt>
    <dgm:pt modelId="{E5413E49-FEAF-481F-B4E2-FFE3BDCC2677}">
      <dgm:prSet/>
      <dgm:spPr/>
      <dgm:t>
        <a:bodyPr/>
        <a:lstStyle/>
        <a:p>
          <a:pPr rtl="0"/>
          <a:r>
            <a:rPr lang="uk-UA" dirty="0" smtClean="0"/>
            <a:t>Сімнадцятирічним юнаком Сухомлинський — учи­тель мови і літератури — переступив поріг школи і залишився в ній до кінця свого життя</a:t>
          </a:r>
          <a:endParaRPr lang="uk-UA" dirty="0"/>
        </a:p>
      </dgm:t>
    </dgm:pt>
    <dgm:pt modelId="{E2DB0268-B489-41E4-AF4B-E68B1A078497}" type="parTrans" cxnId="{421DE6D8-6A15-4159-8978-33FB03744BF1}">
      <dgm:prSet/>
      <dgm:spPr/>
      <dgm:t>
        <a:bodyPr/>
        <a:lstStyle/>
        <a:p>
          <a:endParaRPr lang="uk-UA"/>
        </a:p>
      </dgm:t>
    </dgm:pt>
    <dgm:pt modelId="{84921A28-9EB3-4FFF-AD28-8F5FB14BE79A}" type="sibTrans" cxnId="{421DE6D8-6A15-4159-8978-33FB03744BF1}">
      <dgm:prSet/>
      <dgm:spPr/>
      <dgm:t>
        <a:bodyPr/>
        <a:lstStyle/>
        <a:p>
          <a:endParaRPr lang="uk-UA"/>
        </a:p>
      </dgm:t>
    </dgm:pt>
    <dgm:pt modelId="{28C6DFBF-8D33-4D7B-BD54-AA87C1E5B0E4}" type="pres">
      <dgm:prSet presAssocID="{0DDC0F6F-0F82-4E6F-8060-7E3A7CD84CA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5AAAA08-FB77-4EAF-B38A-A2DD299868D1}" type="pres">
      <dgm:prSet presAssocID="{28693758-9BBF-418B-9F48-91E69E16A9E4}" presName="horFlow" presStyleCnt="0"/>
      <dgm:spPr/>
    </dgm:pt>
    <dgm:pt modelId="{0CD1D1F1-06DE-467B-8645-80DD3114B41B}" type="pres">
      <dgm:prSet presAssocID="{28693758-9BBF-418B-9F48-91E69E16A9E4}" presName="bigChev" presStyleLbl="node1" presStyleIdx="0" presStyleCnt="3"/>
      <dgm:spPr/>
      <dgm:t>
        <a:bodyPr/>
        <a:lstStyle/>
        <a:p>
          <a:endParaRPr lang="uk-UA"/>
        </a:p>
      </dgm:t>
    </dgm:pt>
    <dgm:pt modelId="{13A4609C-1EBC-43A6-9A81-BCABAFEE7338}" type="pres">
      <dgm:prSet presAssocID="{28693758-9BBF-418B-9F48-91E69E16A9E4}" presName="vSp" presStyleCnt="0"/>
      <dgm:spPr/>
    </dgm:pt>
    <dgm:pt modelId="{3F815B92-97F1-44EE-929A-00BF773FF7AB}" type="pres">
      <dgm:prSet presAssocID="{BC61C2C6-BA32-4268-B5D1-D5CB6AD2A5BD}" presName="horFlow" presStyleCnt="0"/>
      <dgm:spPr/>
    </dgm:pt>
    <dgm:pt modelId="{7A67AECB-4195-4B64-B81A-E03D521FEDE9}" type="pres">
      <dgm:prSet presAssocID="{BC61C2C6-BA32-4268-B5D1-D5CB6AD2A5BD}" presName="bigChev" presStyleLbl="node1" presStyleIdx="1" presStyleCnt="3" custScaleX="128967" custLinFactNeighborX="1061"/>
      <dgm:spPr/>
      <dgm:t>
        <a:bodyPr/>
        <a:lstStyle/>
        <a:p>
          <a:endParaRPr lang="uk-UA"/>
        </a:p>
      </dgm:t>
    </dgm:pt>
    <dgm:pt modelId="{DFD1AB89-1F00-4F4E-8FE0-79E4530E6443}" type="pres">
      <dgm:prSet presAssocID="{BC61C2C6-BA32-4268-B5D1-D5CB6AD2A5BD}" presName="vSp" presStyleCnt="0"/>
      <dgm:spPr/>
    </dgm:pt>
    <dgm:pt modelId="{3065FA47-CB6D-4233-9350-DA119F98CED1}" type="pres">
      <dgm:prSet presAssocID="{E5413E49-FEAF-481F-B4E2-FFE3BDCC2677}" presName="horFlow" presStyleCnt="0"/>
      <dgm:spPr/>
    </dgm:pt>
    <dgm:pt modelId="{3CA18BF8-DA8E-4EA8-B54B-F065670F4CC8}" type="pres">
      <dgm:prSet presAssocID="{E5413E49-FEAF-481F-B4E2-FFE3BDCC2677}" presName="bigChev" presStyleLbl="node1" presStyleIdx="2" presStyleCnt="3" custScaleX="147763"/>
      <dgm:spPr/>
      <dgm:t>
        <a:bodyPr/>
        <a:lstStyle/>
        <a:p>
          <a:endParaRPr lang="uk-UA"/>
        </a:p>
      </dgm:t>
    </dgm:pt>
  </dgm:ptLst>
  <dgm:cxnLst>
    <dgm:cxn modelId="{C47D139B-AFA1-418F-AB70-F3456B8086A1}" type="presOf" srcId="{BC61C2C6-BA32-4268-B5D1-D5CB6AD2A5BD}" destId="{7A67AECB-4195-4B64-B81A-E03D521FEDE9}" srcOrd="0" destOrd="0" presId="urn:microsoft.com/office/officeart/2005/8/layout/lProcess3"/>
    <dgm:cxn modelId="{EB09AC36-8B59-4123-8900-052749DB2E2B}" srcId="{0DDC0F6F-0F82-4E6F-8060-7E3A7CD84CAA}" destId="{BC61C2C6-BA32-4268-B5D1-D5CB6AD2A5BD}" srcOrd="1" destOrd="0" parTransId="{AC55D35E-EBF7-4E11-87CA-BC2B9A45AEDE}" sibTransId="{08EE140F-12DB-48D3-919A-7374B6446826}"/>
    <dgm:cxn modelId="{FC92FA6B-E220-498B-A573-12B28ED8E6E8}" type="presOf" srcId="{E5413E49-FEAF-481F-B4E2-FFE3BDCC2677}" destId="{3CA18BF8-DA8E-4EA8-B54B-F065670F4CC8}" srcOrd="0" destOrd="0" presId="urn:microsoft.com/office/officeart/2005/8/layout/lProcess3"/>
    <dgm:cxn modelId="{421DE6D8-6A15-4159-8978-33FB03744BF1}" srcId="{0DDC0F6F-0F82-4E6F-8060-7E3A7CD84CAA}" destId="{E5413E49-FEAF-481F-B4E2-FFE3BDCC2677}" srcOrd="2" destOrd="0" parTransId="{E2DB0268-B489-41E4-AF4B-E68B1A078497}" sibTransId="{84921A28-9EB3-4FFF-AD28-8F5FB14BE79A}"/>
    <dgm:cxn modelId="{0E69F5D7-C674-4633-8EBF-8AB1336BCA9F}" type="presOf" srcId="{28693758-9BBF-418B-9F48-91E69E16A9E4}" destId="{0CD1D1F1-06DE-467B-8645-80DD3114B41B}" srcOrd="0" destOrd="0" presId="urn:microsoft.com/office/officeart/2005/8/layout/lProcess3"/>
    <dgm:cxn modelId="{E0EE9716-3585-4F8C-B9D9-1AD3F1D1E600}" type="presOf" srcId="{0DDC0F6F-0F82-4E6F-8060-7E3A7CD84CAA}" destId="{28C6DFBF-8D33-4D7B-BD54-AA87C1E5B0E4}" srcOrd="0" destOrd="0" presId="urn:microsoft.com/office/officeart/2005/8/layout/lProcess3"/>
    <dgm:cxn modelId="{44C3258E-BE47-4F35-8D29-C94E6A18E15A}" srcId="{0DDC0F6F-0F82-4E6F-8060-7E3A7CD84CAA}" destId="{28693758-9BBF-418B-9F48-91E69E16A9E4}" srcOrd="0" destOrd="0" parTransId="{5A8D583B-FD59-4827-A6BF-7D6E2F95FF09}" sibTransId="{531C4A90-C686-458B-A49C-F0CD6DEA56B4}"/>
    <dgm:cxn modelId="{20AFA89E-CE54-4D28-B03D-D721D8F09CFE}" type="presParOf" srcId="{28C6DFBF-8D33-4D7B-BD54-AA87C1E5B0E4}" destId="{D5AAAA08-FB77-4EAF-B38A-A2DD299868D1}" srcOrd="0" destOrd="0" presId="urn:microsoft.com/office/officeart/2005/8/layout/lProcess3"/>
    <dgm:cxn modelId="{24893A95-2588-4C7E-8D25-4F5C6B0ABC3D}" type="presParOf" srcId="{D5AAAA08-FB77-4EAF-B38A-A2DD299868D1}" destId="{0CD1D1F1-06DE-467B-8645-80DD3114B41B}" srcOrd="0" destOrd="0" presId="urn:microsoft.com/office/officeart/2005/8/layout/lProcess3"/>
    <dgm:cxn modelId="{1D1A2001-CA6A-40BB-9F2D-92039F9E406A}" type="presParOf" srcId="{28C6DFBF-8D33-4D7B-BD54-AA87C1E5B0E4}" destId="{13A4609C-1EBC-43A6-9A81-BCABAFEE7338}" srcOrd="1" destOrd="0" presId="urn:microsoft.com/office/officeart/2005/8/layout/lProcess3"/>
    <dgm:cxn modelId="{5AA94AF9-2760-4F66-898E-0B7F95562CD9}" type="presParOf" srcId="{28C6DFBF-8D33-4D7B-BD54-AA87C1E5B0E4}" destId="{3F815B92-97F1-44EE-929A-00BF773FF7AB}" srcOrd="2" destOrd="0" presId="urn:microsoft.com/office/officeart/2005/8/layout/lProcess3"/>
    <dgm:cxn modelId="{A69AAC11-9FFB-4B73-AFB1-F26C8845F5BA}" type="presParOf" srcId="{3F815B92-97F1-44EE-929A-00BF773FF7AB}" destId="{7A67AECB-4195-4B64-B81A-E03D521FEDE9}" srcOrd="0" destOrd="0" presId="urn:microsoft.com/office/officeart/2005/8/layout/lProcess3"/>
    <dgm:cxn modelId="{58C9773D-8200-4E97-BCFC-D83CBEDADD82}" type="presParOf" srcId="{28C6DFBF-8D33-4D7B-BD54-AA87C1E5B0E4}" destId="{DFD1AB89-1F00-4F4E-8FE0-79E4530E6443}" srcOrd="3" destOrd="0" presId="urn:microsoft.com/office/officeart/2005/8/layout/lProcess3"/>
    <dgm:cxn modelId="{EEF5D3D0-1A51-4FC1-9537-33A030D974E0}" type="presParOf" srcId="{28C6DFBF-8D33-4D7B-BD54-AA87C1E5B0E4}" destId="{3065FA47-CB6D-4233-9350-DA119F98CED1}" srcOrd="4" destOrd="0" presId="urn:microsoft.com/office/officeart/2005/8/layout/lProcess3"/>
    <dgm:cxn modelId="{38ADD3E2-AC29-4DBF-AB11-8CF58C97B4A6}" type="presParOf" srcId="{3065FA47-CB6D-4233-9350-DA119F98CED1}" destId="{3CA18BF8-DA8E-4EA8-B54B-F065670F4CC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57515-E7D1-49D2-BB8C-A7535E31F318}">
      <dsp:nvSpPr>
        <dsp:cNvPr id="0" name=""/>
        <dsp:cNvSpPr/>
      </dsp:nvSpPr>
      <dsp:spPr>
        <a:xfrm>
          <a:off x="2787" y="1491624"/>
          <a:ext cx="5184608" cy="1131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u="sng" kern="1200" dirty="0" smtClean="0"/>
            <a:t>а</a:t>
          </a:r>
          <a:r>
            <a:rPr lang="uk-UA" sz="2600" u="none" kern="1200" dirty="0" smtClean="0"/>
            <a:t>) </a:t>
          </a:r>
          <a:r>
            <a:rPr lang="uk-UA" sz="2600" u="none" kern="1200" dirty="0" err="1" smtClean="0"/>
            <a:t>В.О.Сухомлинський</a:t>
          </a:r>
          <a:endParaRPr lang="uk" sz="2600" u="none" kern="1200" dirty="0"/>
        </a:p>
      </dsp:txBody>
      <dsp:txXfrm>
        <a:off x="762055" y="1657336"/>
        <a:ext cx="3666072" cy="800127"/>
      </dsp:txXfrm>
    </dsp:sp>
    <dsp:sp modelId="{6AE2187A-F44A-43B7-B774-7BC20C6B72E3}">
      <dsp:nvSpPr>
        <dsp:cNvPr id="0" name=""/>
        <dsp:cNvSpPr/>
      </dsp:nvSpPr>
      <dsp:spPr>
        <a:xfrm rot="16200000">
          <a:off x="2416321" y="1293233"/>
          <a:ext cx="357539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357539" y="19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586153" y="1303916"/>
        <a:ext cx="17876" cy="17876"/>
      </dsp:txXfrm>
    </dsp:sp>
    <dsp:sp modelId="{D9CF9BED-7E70-4A26-91C6-2A7E60812937}">
      <dsp:nvSpPr>
        <dsp:cNvPr id="0" name=""/>
        <dsp:cNvSpPr/>
      </dsp:nvSpPr>
      <dsp:spPr>
        <a:xfrm>
          <a:off x="404035" y="2534"/>
          <a:ext cx="4382112" cy="1131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в) І.Я. Франко</a:t>
          </a:r>
          <a:endParaRPr lang="uk-UA" sz="2700" kern="1200" dirty="0"/>
        </a:p>
      </dsp:txBody>
      <dsp:txXfrm>
        <a:off x="1045780" y="168246"/>
        <a:ext cx="3098622" cy="800127"/>
      </dsp:txXfrm>
    </dsp:sp>
    <dsp:sp modelId="{329C088E-28D9-4749-B4F8-048AEEC373EE}">
      <dsp:nvSpPr>
        <dsp:cNvPr id="0" name=""/>
        <dsp:cNvSpPr/>
      </dsp:nvSpPr>
      <dsp:spPr>
        <a:xfrm rot="5400000">
          <a:off x="2416321" y="2782323"/>
          <a:ext cx="357539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357539" y="19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586153" y="2793006"/>
        <a:ext cx="17876" cy="17876"/>
      </dsp:txXfrm>
    </dsp:sp>
    <dsp:sp modelId="{7627D3B5-1A00-421B-A1D5-57ACB18A6513}">
      <dsp:nvSpPr>
        <dsp:cNvPr id="0" name=""/>
        <dsp:cNvSpPr/>
      </dsp:nvSpPr>
      <dsp:spPr>
        <a:xfrm>
          <a:off x="396402" y="2980714"/>
          <a:ext cx="4397377" cy="1131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б) Т.Г. Шевченко</a:t>
          </a:r>
          <a:endParaRPr lang="uk-UA" sz="2600" kern="1200" dirty="0"/>
        </a:p>
      </dsp:txBody>
      <dsp:txXfrm>
        <a:off x="1040383" y="3146426"/>
        <a:ext cx="3109415" cy="80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1D1F1-06DE-467B-8645-80DD3114B41B}">
      <dsp:nvSpPr>
        <dsp:cNvPr id="0" name=""/>
        <dsp:cNvSpPr/>
      </dsp:nvSpPr>
      <dsp:spPr>
        <a:xfrm>
          <a:off x="5" y="1813"/>
          <a:ext cx="3133516" cy="1253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Український письменник, вчитель</a:t>
          </a:r>
          <a:endParaRPr lang="uk-UA" sz="2000" kern="1200" dirty="0"/>
        </a:p>
      </dsp:txBody>
      <dsp:txXfrm>
        <a:off x="626708" y="1813"/>
        <a:ext cx="1880110" cy="1253406"/>
      </dsp:txXfrm>
    </dsp:sp>
    <dsp:sp modelId="{7A67AECB-4195-4B64-B81A-E03D521FEDE9}">
      <dsp:nvSpPr>
        <dsp:cNvPr id="0" name=""/>
        <dsp:cNvSpPr/>
      </dsp:nvSpPr>
      <dsp:spPr>
        <a:xfrm>
          <a:off x="33252" y="1430696"/>
          <a:ext cx="4041202" cy="1253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Народився у селі Василівка на Кіровоградщині в неза­можній сім'ї</a:t>
          </a:r>
          <a:endParaRPr lang="uk-UA" sz="1700" kern="1200" dirty="0"/>
        </a:p>
      </dsp:txBody>
      <dsp:txXfrm>
        <a:off x="659955" y="1430696"/>
        <a:ext cx="2787796" cy="1253406"/>
      </dsp:txXfrm>
    </dsp:sp>
    <dsp:sp modelId="{3CA18BF8-DA8E-4EA8-B54B-F065670F4CC8}">
      <dsp:nvSpPr>
        <dsp:cNvPr id="0" name=""/>
        <dsp:cNvSpPr/>
      </dsp:nvSpPr>
      <dsp:spPr>
        <a:xfrm>
          <a:off x="5" y="2859580"/>
          <a:ext cx="4630178" cy="1253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Сімнадцятирічним юнаком Сухомлинський — учи­тель мови і літератури — переступив поріг школи і залишився в ній до кінця свого життя</a:t>
          </a:r>
          <a:endParaRPr lang="uk-UA" sz="1700" kern="1200" dirty="0"/>
        </a:p>
      </dsp:txBody>
      <dsp:txXfrm>
        <a:off x="626708" y="2859580"/>
        <a:ext cx="3376772" cy="1253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а 103" descr="Кілька квітів у нижній частині слайда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ілінія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" name="Лінія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" name="Полілінія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11" name="Група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іліні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  <p:sp>
            <p:nvSpPr>
              <p:cNvPr id="13" name="Поліліні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14" name="Полілінія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15" name="Полілінія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Полілінія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8" name="Полілінія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Полілінія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grpSp>
          <p:nvGrpSpPr>
            <p:cNvPr id="20" name="Група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іліні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" name="Поліліні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23" name="Полілінія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4" name="Полілінія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5" name="Полілінія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6" name="Полілінія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7" name="Полілінія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8" name="Полілінія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9" name="Полілінія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0" name="Полілінія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Лінія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Полілінія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Полілінія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Полілінія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Полілінія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6" name="Полілінія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7" name="Полілінія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8" name="Овал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9" name="Овал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40" name="Овал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41" name="Група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ілінія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43" name="Поліліні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44" name="Поліліні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45" name="Поліліні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46" name="Поліліні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</p:grpSp>
        <p:sp>
          <p:nvSpPr>
            <p:cNvPr id="47" name="Полілінія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8" name="Полілінія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9" name="Полілінія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0" name="Полілінія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1" name="Полілінія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2" name="Овал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53" name="Полілінія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4" name="Лінія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5" name="Полілінія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56" name="Група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іліні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  <p:sp>
            <p:nvSpPr>
              <p:cNvPr id="58" name="Поліліні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59" name="Полілінія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60" name="Полілінія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1" name="Полілінія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2" name="Полілінія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3" name="Полілінія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4" name="Полілінія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grpSp>
          <p:nvGrpSpPr>
            <p:cNvPr id="65" name="Група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іліні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7" name="Поліліні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68" name="Полілінія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9" name="Полілінія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0" name="Полілінія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1" name="Полілінія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2" name="Полілінія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3" name="Полілінія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4" name="Полілінія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5" name="Полілінія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6" name="Лінія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7" name="Полілінія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8" name="Полілінія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9" name="Полілінія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0" name="Полілінія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1" name="Полілінія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2" name="Полілінія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3" name="Овал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84" name="Овал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85" name="Овал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86" name="Група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ілінія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88" name="Поліліні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89" name="Поліліні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90" name="Поліліні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91" name="Поліліні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</p:grpSp>
        <p:sp>
          <p:nvSpPr>
            <p:cNvPr id="92" name="Полілінія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3" name="Полілінія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4" name="Полілінія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5" name="Полілінія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6" name="Полілінія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7" name="Овал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98" name="Група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ілінія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00" name="Полілінія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01" name="Полілінія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02" name="Полілінія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  <p:sp>
            <p:nvSpPr>
              <p:cNvPr id="103" name="Полілінія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lang="uk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а 83" descr="Кілька квітів у лівій частині слайда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9" name="Група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ілінія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1" name="Полілінія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12" name="Полілінія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4" name="Полілінія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Полілінія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Полілінія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Полілінія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20" name="Полілінія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21" name="Полілінія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2" name="Полілінія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23" name="Група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ілінія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" name="Лінія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" name="Полілінія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" name="Полілінія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" name="Полілінія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" name="Овал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30" name="Полілінія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Полілінія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2" name="Полілінія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33" name="Група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ілінія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" name="Поліліні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" name="Поліліні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7" name="Поліліні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8" name="Поліліні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</p:grpSp>
      </p:grpSp>
      <p:grpSp>
        <p:nvGrpSpPr>
          <p:cNvPr id="83" name="Група 82" descr="Кілька квітів у правій частині слайда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ілінія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Полілінія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Полілінія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43" name="Полілінія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4" name="Лінія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5" name="Полілінія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US"/>
            </a:p>
          </p:txBody>
        </p:sp>
        <p:sp>
          <p:nvSpPr>
            <p:cNvPr id="46" name="Полілінія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7" name="Полілінія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8" name="Полілінія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9" name="Полілінія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0" name="Полілінія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1" name="Полілінія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2" name="Лінія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3" name="Полілінія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4" name="Полілінія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5" name="Полілінія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6" name="Полілінія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7" name="Полілінія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8" name="Полілінія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59" name="Група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ілінія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6" name="Полілінія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7" name="Полілінія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grpSp>
          <p:nvGrpSpPr>
            <p:cNvPr id="60" name="Група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ілінія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2" name="Полілінія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3" name="Полілінія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4" name="Овал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іліні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" name="Ліні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" name="Поліліні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" name="Поліліні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Поліліні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" name="Поліліні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Поліліні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Поліліні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іліні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" name="Ліні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" name="Поліліні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" name="Поліліні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Поліліні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" name="Поліліні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Поліліні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Поліліні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uk-UA" smtClean="0"/>
              <a:t>Зразок заголовка</a:t>
            </a:r>
            <a:endParaRPr lang="uk"/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а 62" descr="Одна квітка в правій частині слайда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ілінія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9" name="Лінія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Полілінія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Полілінія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2" name="Полілінія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3" name="Полілінія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6" name="Полілінія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7" name="Полілінія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8" name="Полілінія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grpSp>
        <p:nvGrpSpPr>
          <p:cNvPr id="62" name="Група 61" descr="Кілька квітів у лівій частині слайда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ілінія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" name="Лінія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" name="Полілінія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" name="Полілінія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Полілінія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" name="Полілінія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Полілінія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Полілінія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Лінія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8" name="Полілінія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Полілінія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0" name="Полілінія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1" name="Полілінія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2" name="Полілінія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3" name="Полілінія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4" name="Полілінія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5" name="Полілінія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6" name="Лінія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7" name="Полілінія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28" name="Група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ілінія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" name="Полілінія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Полілінія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Полілінія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Полілінія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Полілінія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6" name="Полілінія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7" name="Полілінія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5" name="Полілінія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49" name="Група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ілінія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1" name="Лінія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2" name="Полілінія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3" name="Полілінія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4" name="Полілінія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5" name="Овал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grpSp>
          <p:nvGrpSpPr>
            <p:cNvPr id="56" name="Група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ілінія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8" name="Полілінія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9" name="Полілінія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0" name="Полілінія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1" name="Полілінія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</p:grpSp>
      </p:grp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24.05.2017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7810" y="805887"/>
            <a:ext cx="5238427" cy="2913681"/>
          </a:xfrm>
        </p:spPr>
        <p:txBody>
          <a:bodyPr rtlCol="0">
            <a:prstTxWarp prst="textWave1">
              <a:avLst/>
            </a:prstTxWarp>
            <a:normAutofit/>
          </a:bodyPr>
          <a:lstStyle/>
          <a:p>
            <a:pPr rtl="0"/>
            <a:r>
              <a:rPr lang="uk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Серце віддаю дітям</a:t>
            </a:r>
            <a:endParaRPr lang="uk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948405" y="3750539"/>
            <a:ext cx="4334359" cy="1642846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uk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 100-річчя від дня народження  В.О. Сухомлинського</a:t>
            </a:r>
          </a:p>
          <a:p>
            <a:pPr rtl="0"/>
            <a:r>
              <a:rPr lang="uk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Підготувала вихователь:</a:t>
            </a:r>
          </a:p>
          <a:p>
            <a:pPr rtl="0"/>
            <a:r>
              <a:rPr lang="uk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Бубряк Т.І.</a:t>
            </a:r>
          </a:p>
          <a:p>
            <a:pPr rtl="0"/>
            <a:r>
              <a:rPr lang="uk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2018 н.р.</a:t>
            </a:r>
            <a:endParaRPr lang="uk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48" y="805887"/>
            <a:ext cx="4959459" cy="3719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44" y="1309571"/>
            <a:ext cx="4737315" cy="4331812"/>
          </a:xfrm>
        </p:spPr>
        <p:txBody>
          <a:bodyPr rtlCol="0">
            <a:normAutofit/>
          </a:bodyPr>
          <a:lstStyle/>
          <a:p>
            <a:pPr algn="ctr"/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Понад </a:t>
            </a: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тридцять п'ять років працював Василь Олек­сандрович учителем і директором </a:t>
            </a:r>
            <a:r>
              <a:rPr lang="uk-UA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Павлиської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середньої школи.</a:t>
            </a:r>
            <a:endParaRPr lang="uk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51" y="1801412"/>
            <a:ext cx="4183950" cy="422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Гра «</a:t>
            </a:r>
            <a:r>
              <a:rPr lang="uk-UA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Продовжіть</a:t>
            </a:r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рядок»</a:t>
            </a:r>
            <a:b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uk-UA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fontAlgn="base">
              <a:buNone/>
            </a:pPr>
            <a:r>
              <a:rPr lang="uk-UA" dirty="0"/>
              <a:t>Згадайте, що ви знаєте про цю людину.</a:t>
            </a:r>
          </a:p>
          <a:p>
            <a:pPr marL="45720" indent="0" fontAlgn="base">
              <a:buNone/>
            </a:pPr>
            <a:r>
              <a:rPr lang="uk-UA" dirty="0"/>
              <a:t>В.О. Сухомлинський – </a:t>
            </a:r>
            <a:r>
              <a:rPr lang="uk-UA" dirty="0" smtClean="0"/>
              <a:t>народився…,</a:t>
            </a:r>
          </a:p>
          <a:p>
            <a:pPr marL="45720" indent="0" fontAlgn="base">
              <a:buNone/>
            </a:pPr>
            <a:r>
              <a:rPr lang="uk-UA" dirty="0" smtClean="0"/>
              <a:t>вчитель…,</a:t>
            </a:r>
          </a:p>
          <a:p>
            <a:pPr marL="45720" indent="0" fontAlgn="base">
              <a:buNone/>
            </a:pPr>
            <a:r>
              <a:rPr lang="uk-UA" dirty="0" smtClean="0"/>
              <a:t>директор…,</a:t>
            </a:r>
          </a:p>
          <a:p>
            <a:pPr marL="45720" indent="0" fontAlgn="base">
              <a:buNone/>
            </a:pPr>
            <a:r>
              <a:rPr lang="uk-UA" dirty="0" smtClean="0"/>
              <a:t>фронтовик,…</a:t>
            </a:r>
          </a:p>
          <a:p>
            <a:pPr marL="45720" indent="0" fontAlgn="base">
              <a:buNone/>
            </a:pPr>
            <a:r>
              <a:rPr lang="uk-UA" dirty="0" smtClean="0"/>
              <a:t>науковець, письменник, казкар …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68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610" y="565653"/>
            <a:ext cx="8661863" cy="94726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Творчість В.О. Сухомлинського 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різноманітна:</a:t>
            </a:r>
            <a:endParaRPr lang="uk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idx="1"/>
          </p:nvPr>
        </p:nvSpPr>
        <p:spPr>
          <a:xfrm>
            <a:off x="1524000" y="1904999"/>
            <a:ext cx="4389120" cy="1536469"/>
          </a:xfrm>
        </p:spPr>
        <p:txBody>
          <a:bodyPr rtlCol="0">
            <a:noAutofit/>
          </a:bodyPr>
          <a:lstStyle/>
          <a:p>
            <a:pPr algn="ctr"/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Писав </a:t>
            </a:r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 природу, про </a:t>
            </a: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стосунки між </a:t>
            </a:r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людьми, закликав берегти рідну природу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1395152"/>
          </a:xfrm>
        </p:spPr>
        <p:txBody>
          <a:bodyPr rtlCol="0">
            <a:normAutofit/>
          </a:bodyPr>
          <a:lstStyle/>
          <a:p>
            <a:pPr algn="ctr"/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Бути добрими, не байдужими до чужого горя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 descr="https://familytimes.com.ua/sites/default/files/styles/340/public/suspilstvo/pavlysh_0005.jpg?itok=tP6JSN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3" y="3440905"/>
            <a:ext cx="4552186" cy="31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 ÐµÐ·ÑÐ»ÑÑÐ°Ñ Ð¿Ð¾ÑÑÐºÑ Ð·Ð¾Ð±ÑÐ°Ð¶ÐµÐ½Ñ Ð·Ð° Ð·Ð°Ð¿Ð¸ÑÐ¾Ð¼ &quot;ÑÐ»ÑÑÑÑÐ°ÑÑÑ Ð´Ð¾ ÑÐ²Ð¾ÑÑ ÑÑÑÐ¾Ð¼Ð»Ð¸Ð½ÑÑÐºÐ¾Ð³Ð¾ Ð·Ð²Ð¸ÑÐ°Ð¹Ð½Ð° Ð»ÑÐ´Ð¸Ð½Ð°&quot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81" y="3440905"/>
            <a:ext cx="4895614" cy="314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553" y="457201"/>
            <a:ext cx="7295804" cy="999639"/>
          </a:xfrm>
          <a:solidFill>
            <a:srgbClr val="FFFF00"/>
          </a:solidFill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pPr algn="ctr"/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ЗВИЧАЙНА ЛЮДИНА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53886" y="1456840"/>
            <a:ext cx="7857640" cy="540115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dirty="0">
                <a:solidFill>
                  <a:srgbClr val="0070C0"/>
                </a:solidFill>
              </a:rPr>
              <a:t>Є в сухому степу колодязь. Біля колодязя - хатка. В ній живуть дідусь із внуком. Біля колодязя на довгій вірьовці відро. Ідуть подорожні, </a:t>
            </a:r>
            <a:r>
              <a:rPr lang="uk-UA" dirty="0" err="1">
                <a:solidFill>
                  <a:srgbClr val="0070C0"/>
                </a:solidFill>
              </a:rPr>
              <a:t>зяїзджають</a:t>
            </a:r>
            <a:r>
              <a:rPr lang="uk-UA" dirty="0">
                <a:solidFill>
                  <a:srgbClr val="0070C0"/>
                </a:solidFill>
              </a:rPr>
              <a:t> до колодязя, п'ють воду, дякують дідусеві. Стерлась вірьовка, перервалась, упало відро в глибокий колодязь.                                        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Немає в дідуся другого відра. Нічим води витягти, щоб попити.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День не п' </a:t>
            </a:r>
            <a:r>
              <a:rPr lang="uk-UA" dirty="0" err="1">
                <a:solidFill>
                  <a:srgbClr val="0070C0"/>
                </a:solidFill>
              </a:rPr>
              <a:t>ють</a:t>
            </a:r>
            <a:r>
              <a:rPr lang="uk-UA" dirty="0">
                <a:solidFill>
                  <a:srgbClr val="0070C0"/>
                </a:solidFill>
              </a:rPr>
              <a:t> води дідусь із онуком, два дні не п' </a:t>
            </a:r>
            <a:r>
              <a:rPr lang="uk-UA" dirty="0" err="1">
                <a:solidFill>
                  <a:srgbClr val="0070C0"/>
                </a:solidFill>
              </a:rPr>
              <a:t>ють</a:t>
            </a:r>
            <a:r>
              <a:rPr lang="uk-UA" dirty="0">
                <a:solidFill>
                  <a:srgbClr val="0070C0"/>
                </a:solidFill>
              </a:rPr>
              <a:t>. </a:t>
            </a:r>
            <a:r>
              <a:rPr lang="uk-UA" dirty="0" err="1">
                <a:solidFill>
                  <a:srgbClr val="0070C0"/>
                </a:solidFill>
              </a:rPr>
              <a:t>Мучаться</a:t>
            </a:r>
            <a:r>
              <a:rPr lang="uk-UA" dirty="0">
                <a:solidFill>
                  <a:srgbClr val="0070C0"/>
                </a:solidFill>
              </a:rPr>
              <a:t> від спраги.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На третій день уранці проїжджає повз дідусеву хатину подорожній з настороженими очима. На возі в нього побачив дідусь відро під соломою.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Глянув подорожній з настороженими очима на колодязь, глянув на дідуся з онуком, ударив коней батогом і поїхав.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—   Що це за людина? — питає онук дідуся.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—   Це не людина, — відповідає дідусь.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Опівдні проїжджає повз дідусеву хатину подорожній з байдужими очима. </a:t>
            </a:r>
          </a:p>
        </p:txBody>
      </p:sp>
      <p:pic>
        <p:nvPicPr>
          <p:cNvPr id="4" name="Рисунок 3" descr="Василь Сухомлинський, Звичайна людина, оповіданн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26" y="1332855"/>
            <a:ext cx="3280474" cy="283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7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0" y="1069383"/>
            <a:ext cx="9541790" cy="4946240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2800" dirty="0">
                <a:solidFill>
                  <a:srgbClr val="0070C0"/>
                </a:solidFill>
              </a:rPr>
              <a:t>Дістав з </a:t>
            </a:r>
            <a:r>
              <a:rPr lang="uk-UA" sz="2800" dirty="0" err="1">
                <a:solidFill>
                  <a:srgbClr val="0070C0"/>
                </a:solidFill>
              </a:rPr>
              <a:t>воза</a:t>
            </a:r>
            <a:r>
              <a:rPr lang="uk-UA" sz="2800" dirty="0">
                <a:solidFill>
                  <a:srgbClr val="0070C0"/>
                </a:solidFill>
              </a:rPr>
              <a:t> відро, прив'язав до вірьовки, витяг води, напився, дав попити дідусеві й онукові, решту води вилив у сухий пісок, відро забрав та й поїхав.</a:t>
            </a:r>
            <a:br>
              <a:rPr lang="uk-UA" sz="2800" dirty="0">
                <a:solidFill>
                  <a:srgbClr val="0070C0"/>
                </a:solidFill>
              </a:rPr>
            </a:br>
            <a:r>
              <a:rPr lang="uk-UA" sz="2800" dirty="0">
                <a:solidFill>
                  <a:srgbClr val="0070C0"/>
                </a:solidFill>
              </a:rPr>
              <a:t>—   Що це за людина? — питає діда онук.</a:t>
            </a:r>
            <a:br>
              <a:rPr lang="uk-UA" sz="2800" dirty="0">
                <a:solidFill>
                  <a:srgbClr val="0070C0"/>
                </a:solidFill>
              </a:rPr>
            </a:br>
            <a:r>
              <a:rPr lang="uk-UA" sz="2800" dirty="0">
                <a:solidFill>
                  <a:srgbClr val="0070C0"/>
                </a:solidFill>
              </a:rPr>
              <a:t>—   Це не людина, — відповідає дідусь.</a:t>
            </a:r>
            <a:br>
              <a:rPr lang="uk-UA" sz="2800" dirty="0">
                <a:solidFill>
                  <a:srgbClr val="0070C0"/>
                </a:solidFill>
              </a:rPr>
            </a:br>
            <a:r>
              <a:rPr lang="uk-UA" sz="2800" dirty="0">
                <a:solidFill>
                  <a:srgbClr val="0070C0"/>
                </a:solidFill>
              </a:rPr>
              <a:t>Увечері проїжджає повз дідусеву хатину подорожній з добрими очима. Дістав з </a:t>
            </a:r>
            <a:r>
              <a:rPr lang="uk-UA" sz="2800" dirty="0" err="1">
                <a:solidFill>
                  <a:srgbClr val="0070C0"/>
                </a:solidFill>
              </a:rPr>
              <a:t>воза</a:t>
            </a:r>
            <a:r>
              <a:rPr lang="uk-UA" sz="2800" dirty="0">
                <a:solidFill>
                  <a:srgbClr val="0070C0"/>
                </a:solidFill>
              </a:rPr>
              <a:t> відро, прив'язав до вірьовки, витяг води, напився й поїхав, а відро так і стоїть на цямрині.</a:t>
            </a:r>
            <a:br>
              <a:rPr lang="uk-UA" sz="2800" dirty="0">
                <a:solidFill>
                  <a:srgbClr val="0070C0"/>
                </a:solidFill>
              </a:rPr>
            </a:br>
            <a:r>
              <a:rPr lang="uk-UA" sz="2800" dirty="0">
                <a:solidFill>
                  <a:srgbClr val="0070C0"/>
                </a:solidFill>
              </a:rPr>
              <a:t>—   Що це за людина? — питає онук.                     </a:t>
            </a:r>
            <a:br>
              <a:rPr lang="uk-UA" sz="2800" dirty="0">
                <a:solidFill>
                  <a:srgbClr val="0070C0"/>
                </a:solidFill>
              </a:rPr>
            </a:br>
            <a:r>
              <a:rPr lang="uk-UA" sz="2800" dirty="0">
                <a:solidFill>
                  <a:srgbClr val="0070C0"/>
                </a:solidFill>
              </a:rPr>
              <a:t>—   Звичайна людина, — відповідає дідусь.</a:t>
            </a:r>
          </a:p>
          <a:p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7411" y="681925"/>
            <a:ext cx="3598190" cy="701263"/>
          </a:xfrm>
        </p:spPr>
        <p:txBody>
          <a:bodyPr/>
          <a:lstStyle/>
          <a:p>
            <a:pPr algn="ctr"/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Бесіда: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64270" y="1900823"/>
            <a:ext cx="4556503" cy="411480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   </a:t>
            </a: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Яка </a:t>
            </a: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біда спіткала дідуся і онука ?</a:t>
            </a:r>
          </a:p>
          <a:p>
            <a:pPr marL="45720" indent="0">
              <a:buNone/>
            </a:pP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</a:t>
            </a: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 зробив подорожній із байдужими очима ?</a:t>
            </a:r>
          </a:p>
          <a:p>
            <a:pPr marL="45720" indent="0">
              <a:buNone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Що </a:t>
            </a: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зробив подорожній з добрими очима ?</a:t>
            </a:r>
          </a:p>
          <a:p>
            <a:endParaRPr lang="uk-UA" dirty="0"/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47" y="843914"/>
            <a:ext cx="5048251" cy="54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3621437" cy="1143000"/>
          </a:xfrm>
        </p:spPr>
        <p:txBody>
          <a:bodyPr/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Завдання: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0" y="1900823"/>
            <a:ext cx="5608320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допомогою смайлика покажіть настрій </a:t>
            </a: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дідуся:  </a:t>
            </a:r>
          </a:p>
          <a:p>
            <a:pPr marL="45720" indent="0">
              <a:buNone/>
            </a:pP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</a:t>
            </a:r>
            <a:r>
              <a:rPr lang="uk-UA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 </a:t>
            </a: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Коли </a:t>
            </a:r>
            <a:r>
              <a:rPr lang="uk-UA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дідусь зустрівся із доброю людиною</a:t>
            </a: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;</a:t>
            </a:r>
          </a:p>
          <a:p>
            <a:pPr marL="45720" indent="0">
              <a:buNone/>
            </a:pP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uk-UA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б) </a:t>
            </a: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Із  </a:t>
            </a:r>
            <a:r>
              <a:rPr lang="uk-UA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байдужою людиною. Розкажи  -  чому</a:t>
            </a: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  <a:p>
            <a:pPr marL="45720" indent="0">
              <a:buNone/>
            </a:pP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в)Покажи </a:t>
            </a:r>
            <a:r>
              <a:rPr lang="uk-UA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смайлик із своїм настроєм в даний час.</a:t>
            </a:r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Ð²ÐµÑÐµÐ»Ð¸Ð¹ Ñ ÑÑÐ¼Ð½Ð¸Ð¹ ÑÐ¼Ð°Ð¹Ð»Ð¸Ð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Ð ÐµÐ·ÑÐ»ÑÑÐ°Ñ Ð¿Ð¾ÑÑÐºÑ Ð·Ð¾Ð±ÑÐ°Ð¶ÐµÐ½Ñ Ð·Ð° Ð·Ð°Ð¿Ð¸ÑÐ¾Ð¼ &quot;Ð²ÐµÑÐµÐ»Ð¸Ð¹ Ñ ÑÑÐ¼Ð½Ð¸Ð¹ ÑÐ¼Ð°Ð¹Ð»Ð¸Ðº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Ð ÐµÐ·ÑÐ»ÑÑÐ°Ñ Ð¿Ð¾ÑÑÐºÑ Ð·Ð¾Ð±ÑÐ°Ð¶ÐµÐ½Ñ Ð·Ð° Ð·Ð°Ð¿Ð¸ÑÐ¾Ð¼ &quot;Ð²ÐµÑÐµÐ»Ð¸Ð¹ Ñ ÑÑÐ¼Ð½Ð¸Ð¹ ÑÐ¼Ð°Ð¹Ð»Ð¸Ðº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8" name="Picture 8" descr="https://st3.depositphotos.com/4588599/14159/v/1600/depositphotos_141596200-stock-illustration-smiley-cheerful-and-s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1"/>
          <a:stretch/>
        </p:blipFill>
        <p:spPr bwMode="auto">
          <a:xfrm>
            <a:off x="7132321" y="889462"/>
            <a:ext cx="4754880" cy="34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Кому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належать ці слова?</a:t>
            </a:r>
            <a:endParaRPr lang="u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Місце для вмісту 4" descr="Проста радіальна схема, що показує відношення між 3 завданнями навколо центральної групи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3009784"/>
              </p:ext>
            </p:extLst>
          </p:nvPr>
        </p:nvGraphicFramePr>
        <p:xfrm>
          <a:off x="6278562" y="1905000"/>
          <a:ext cx="519018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3379923"/>
          </a:xfrm>
        </p:spPr>
        <p:txBody>
          <a:bodyPr rtlCol="0">
            <a:normAutofit lnSpcReduction="10000"/>
          </a:bodyPr>
          <a:lstStyle/>
          <a:p>
            <a:pPr marL="45720" indent="0" algn="ctr">
              <a:buNone/>
            </a:pPr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«Людина красива не словами, а своїми ділами».</a:t>
            </a:r>
          </a:p>
          <a:p>
            <a:pPr algn="ctr" rtl="0"/>
            <a:endParaRPr lang="uk" dirty="0"/>
          </a:p>
        </p:txBody>
      </p:sp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3691"/>
            <a:ext cx="9944745" cy="63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4993178" cy="1143000"/>
          </a:xfrm>
        </p:spPr>
        <p:txBody>
          <a:bodyPr rtlCol="0">
            <a:prstTxWarp prst="textChevronInverted">
              <a:avLst/>
            </a:prstTxWarp>
          </a:bodyPr>
          <a:lstStyle/>
          <a:p>
            <a:pPr algn="ctr" rtl="0"/>
            <a:r>
              <a:rPr lang="uk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Біографія</a:t>
            </a:r>
            <a:endParaRPr lang="uk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 descr="DSC006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19" y="1137153"/>
            <a:ext cx="3816350" cy="52165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Се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2269375"/>
            <a:ext cx="5286894" cy="374624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В.О. Сухомлинський 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514517"/>
              </p:ext>
            </p:extLst>
          </p:nvPr>
        </p:nvGraphicFramePr>
        <p:xfrm>
          <a:off x="1296785" y="2391274"/>
          <a:ext cx="463018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Ð ÐµÐ·ÑÐ»ÑÑÐ°Ñ Ð¿Ð¾ÑÑÐºÑ Ð·Ð¾Ð±ÑÐ°Ð¶ÐµÐ½Ñ Ð·Ð° Ð·Ð°Ð¿Ð¸ÑÐ¾Ð¼ &quot;ÑÐ»ÑÑÑÑÐ°ÑÑÑ Ð´Ð¾ ÑÐ²Ð¾ÑÑ ÑÑÑÐ¾Ð¼Ð»Ð¸Ð½ÑÑÐºÐ¾Ð³Ð¾ Ð·Ð²Ð¸ÑÐ°Ð¹Ð½Ð° Ð»ÑÐ´Ð¸Ð½Ð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73" y="2127740"/>
            <a:ext cx="5220391" cy="398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565652"/>
            <a:ext cx="9144000" cy="1728097"/>
          </a:xfrm>
        </p:spPr>
        <p:txBody>
          <a:bodyPr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Війна 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відірвала його від улюбленого заняття. У бою під Ржевом був тяжко поранений.</a:t>
            </a:r>
          </a:p>
        </p:txBody>
      </p:sp>
      <p:pic>
        <p:nvPicPr>
          <p:cNvPr id="5" name="Picture 8" descr="Ві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85" y="2391511"/>
            <a:ext cx="7113722" cy="4179769"/>
          </a:xfrm>
          <a:prstGeom prst="rect">
            <a:avLst/>
          </a:prstGeom>
          <a:noFill/>
          <a:effectLst>
            <a:prstShdw prst="shdw13" dist="99190" dir="13188334">
              <a:srgbClr val="9D9D9D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ІТИ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Бузкові квіти на блакитному тлі (широкоформатна)</Template>
  <TotalTime>426</TotalTime>
  <Words>321</Words>
  <Application>Microsoft Office PowerPoint</Application>
  <PresentationFormat>Широкий екран</PresentationFormat>
  <Paragraphs>39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Arial</vt:lpstr>
      <vt:lpstr>Century Schoolbook</vt:lpstr>
      <vt:lpstr>КВІТИ 16X9</vt:lpstr>
      <vt:lpstr>Серце віддаю дітям</vt:lpstr>
      <vt:lpstr>ЗВИЧАЙНА ЛЮДИНА </vt:lpstr>
      <vt:lpstr>Презентація PowerPoint</vt:lpstr>
      <vt:lpstr>Бесіда:</vt:lpstr>
      <vt:lpstr>Завдання:</vt:lpstr>
      <vt:lpstr>Кому належать ці слова?</vt:lpstr>
      <vt:lpstr>Біографія</vt:lpstr>
      <vt:lpstr>В.О. Сухомлинський </vt:lpstr>
      <vt:lpstr>Війна відірвала його від улюбленого заняття. У бою під Ржевом був тяжко поранений.</vt:lpstr>
      <vt:lpstr>Понад тридцять п'ять років працював Василь Олек­сандрович учителем і директором Павлиської середньої школи.</vt:lpstr>
      <vt:lpstr>Гра «Продовжіть рядок» </vt:lpstr>
      <vt:lpstr>Творчість В.О. Сухомлинського різноманітна: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RePack by Diakov</dc:creator>
  <cp:lastModifiedBy>RePack by Diakov</cp:lastModifiedBy>
  <cp:revision>17</cp:revision>
  <dcterms:created xsi:type="dcterms:W3CDTF">2018-07-12T16:59:02Z</dcterms:created>
  <dcterms:modified xsi:type="dcterms:W3CDTF">2019-03-03T14:42:51Z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