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1" r:id="rId3"/>
    <p:sldId id="275" r:id="rId4"/>
    <p:sldId id="278" r:id="rId5"/>
    <p:sldId id="281" r:id="rId6"/>
    <p:sldId id="286" r:id="rId7"/>
    <p:sldId id="299" r:id="rId8"/>
    <p:sldId id="294" r:id="rId9"/>
    <p:sldId id="29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1D00"/>
    <a:srgbClr val="800000"/>
    <a:srgbClr val="702500"/>
    <a:srgbClr val="2A0E00"/>
    <a:srgbClr val="996600"/>
    <a:srgbClr val="993300"/>
    <a:srgbClr val="CC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54A13-69B6-437E-843C-6B41406F333E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4442C-331D-4242-80E7-819F20463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3174" y="785794"/>
            <a:ext cx="6072230" cy="2643207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normAutofit/>
          </a:bodyPr>
          <a:lstStyle/>
          <a:p>
            <a:r>
              <a:rPr lang="ru-RU" sz="66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essor" pitchFamily="82" charset="0"/>
              </a:rPr>
              <a:t>Техн</a:t>
            </a:r>
            <a:r>
              <a:rPr lang="uk-UA" sz="66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essor" pitchFamily="82" charset="0"/>
              </a:rPr>
              <a:t>іка</a:t>
            </a:r>
            <a:r>
              <a:rPr lang="uk-UA" sz="6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essor" pitchFamily="82" charset="0"/>
              </a:rPr>
              <a:t>  </a:t>
            </a:r>
            <a:r>
              <a:rPr lang="ru-RU" sz="66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essor" pitchFamily="82" charset="0"/>
              </a:rPr>
              <a:t>канзаши</a:t>
            </a:r>
            <a:r>
              <a:rPr lang="ru-RU" sz="6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essor" pitchFamily="82" charset="0"/>
              </a:rPr>
              <a:t>.</a:t>
            </a:r>
            <a:endParaRPr lang="ru-RU" sz="66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446449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2200" b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</a:br>
            <a:r>
              <a:rPr lang="ru-RU" sz="2200" b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2200" b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</a:br>
            <a:r>
              <a:rPr lang="ru-RU" sz="2000" b="1" dirty="0" err="1" smtClean="0">
                <a:ln w="11430"/>
                <a:solidFill>
                  <a:srgbClr val="800000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Із</a:t>
            </a:r>
            <a:r>
              <a:rPr lang="ru-RU" sz="2000" b="1" dirty="0" smtClean="0">
                <a:ln w="11430"/>
                <a:solidFill>
                  <a:srgbClr val="800000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11430"/>
                <a:solidFill>
                  <a:srgbClr val="800000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історії</a:t>
            </a:r>
            <a:r>
              <a:rPr lang="ru-RU" sz="2000" b="1" dirty="0" smtClean="0">
                <a:ln w="11430"/>
                <a:solidFill>
                  <a:srgbClr val="800000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11430"/>
                <a:solidFill>
                  <a:srgbClr val="800000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Канзаші</a:t>
            </a:r>
            <a:r>
              <a:rPr lang="ru-RU" sz="2000" b="1" dirty="0" smtClean="0">
                <a:ln w="11430"/>
                <a:solidFill>
                  <a:srgbClr val="800000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 .</a:t>
            </a:r>
            <a:br>
              <a:rPr lang="ru-RU" sz="2000" b="1" dirty="0" smtClean="0">
                <a:ln w="11430"/>
                <a:solidFill>
                  <a:srgbClr val="800000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</a:br>
            <a:r>
              <a:rPr lang="ru-RU" sz="2000" b="1" dirty="0" smtClean="0">
                <a:ln w="11430"/>
                <a:solidFill>
                  <a:srgbClr val="800000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(Kanzashi) - </a:t>
            </a:r>
            <a:r>
              <a:rPr lang="ru-RU" sz="2000" b="1" dirty="0" err="1" smtClean="0">
                <a:ln w="11430"/>
                <a:solidFill>
                  <a:srgbClr val="800000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це</a:t>
            </a:r>
            <a:r>
              <a:rPr lang="ru-RU" sz="2000" b="1" dirty="0" smtClean="0">
                <a:ln w="11430"/>
                <a:solidFill>
                  <a:srgbClr val="800000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11430"/>
                <a:solidFill>
                  <a:srgbClr val="800000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оригінальна</a:t>
            </a:r>
            <a:r>
              <a:rPr lang="ru-RU" sz="2000" b="1" dirty="0" smtClean="0">
                <a:ln w="11430"/>
                <a:solidFill>
                  <a:srgbClr val="800000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 </a:t>
            </a:r>
            <a:br>
              <a:rPr lang="ru-RU" sz="2000" b="1" dirty="0" smtClean="0">
                <a:ln w="11430"/>
                <a:solidFill>
                  <a:srgbClr val="800000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</a:br>
            <a:r>
              <a:rPr lang="ru-RU" sz="2000" b="1" dirty="0" err="1" smtClean="0">
                <a:ln w="11430"/>
                <a:solidFill>
                  <a:srgbClr val="800000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техніка</a:t>
            </a:r>
            <a:r>
              <a:rPr lang="ru-RU" sz="2000" b="1" dirty="0" smtClean="0">
                <a:ln w="11430"/>
                <a:solidFill>
                  <a:srgbClr val="800000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11430"/>
                <a:solidFill>
                  <a:srgbClr val="800000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рукоділля</a:t>
            </a:r>
            <a:r>
              <a:rPr lang="ru-RU" sz="2000" b="1" dirty="0" smtClean="0">
                <a:ln w="11430"/>
                <a:solidFill>
                  <a:srgbClr val="800000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 ,пришла до нас </a:t>
            </a:r>
            <a:br>
              <a:rPr lang="ru-RU" sz="2000" b="1" dirty="0" smtClean="0">
                <a:ln w="11430"/>
                <a:solidFill>
                  <a:srgbClr val="800000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</a:br>
            <a:r>
              <a:rPr lang="ru-RU" sz="2000" b="1" dirty="0" err="1" smtClean="0">
                <a:ln w="11430"/>
                <a:solidFill>
                  <a:srgbClr val="800000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з</a:t>
            </a:r>
            <a:r>
              <a:rPr lang="ru-RU" sz="2000" b="1" dirty="0" smtClean="0">
                <a:ln w="11430"/>
                <a:solidFill>
                  <a:srgbClr val="800000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11430"/>
                <a:solidFill>
                  <a:srgbClr val="800000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країни</a:t>
            </a:r>
            <a:r>
              <a:rPr lang="ru-RU" sz="2000" b="1" dirty="0" smtClean="0">
                <a:ln w="11430"/>
                <a:solidFill>
                  <a:srgbClr val="800000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11430"/>
                <a:solidFill>
                  <a:srgbClr val="800000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Східного</a:t>
            </a:r>
            <a:r>
              <a:rPr lang="ru-RU" sz="2000" b="1" dirty="0" smtClean="0">
                <a:ln w="11430"/>
                <a:solidFill>
                  <a:srgbClr val="800000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2000" b="1" dirty="0" err="1" smtClean="0">
                <a:ln w="11430"/>
                <a:solidFill>
                  <a:srgbClr val="800000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Сонця</a:t>
            </a:r>
            <a:r>
              <a:rPr lang="ru-RU" sz="1800" b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/>
            </a:r>
            <a:br>
              <a:rPr lang="ru-RU" sz="1800" b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</a:br>
            <a:r>
              <a:rPr lang="ru-RU" sz="1400" b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/>
            </a:r>
            <a:br>
              <a:rPr lang="ru-RU" sz="1400" b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</a:br>
            <a:r>
              <a:rPr lang="ru-RU" sz="1800" i="1" dirty="0" err="1" smtClean="0">
                <a:solidFill>
                  <a:srgbClr val="2A0E00"/>
                </a:solidFill>
                <a:latin typeface="Monotype Corsiva" pitchFamily="66" charset="0"/>
              </a:rPr>
              <a:t>Мистецтву</a:t>
            </a:r>
            <a:r>
              <a:rPr lang="ru-RU" sz="1800" i="1" dirty="0" smtClean="0">
                <a:solidFill>
                  <a:srgbClr val="2A0E00"/>
                </a:solidFill>
                <a:latin typeface="Monotype Corsiva" pitchFamily="66" charset="0"/>
              </a:rPr>
              <a:t> </a:t>
            </a:r>
            <a:r>
              <a:rPr lang="ru-RU" sz="1800" i="1" dirty="0" err="1" smtClean="0">
                <a:solidFill>
                  <a:srgbClr val="2A0E00"/>
                </a:solidFill>
                <a:latin typeface="Monotype Corsiva" pitchFamily="66" charset="0"/>
              </a:rPr>
              <a:t>цумамі-канзаші</a:t>
            </a:r>
            <a:r>
              <a:rPr lang="ru-RU" sz="1800" i="1" dirty="0" smtClean="0">
                <a:solidFill>
                  <a:srgbClr val="2A0E00"/>
                </a:solidFill>
                <a:latin typeface="Monotype Corsiva" pitchFamily="66" charset="0"/>
              </a:rPr>
              <a:t> </a:t>
            </a:r>
            <a:r>
              <a:rPr lang="ru-RU" sz="1800" i="1" dirty="0" err="1" smtClean="0">
                <a:solidFill>
                  <a:srgbClr val="2A0E00"/>
                </a:solidFill>
                <a:latin typeface="Monotype Corsiva" pitchFamily="66" charset="0"/>
              </a:rPr>
              <a:t>десь</a:t>
            </a:r>
            <a:r>
              <a:rPr lang="ru-RU" sz="1800" i="1" dirty="0" smtClean="0">
                <a:solidFill>
                  <a:srgbClr val="2A0E00"/>
                </a:solidFill>
                <a:latin typeface="Monotype Corsiva" pitchFamily="66" charset="0"/>
              </a:rPr>
              <a:t> </a:t>
            </a:r>
            <a:r>
              <a:rPr lang="ru-RU" sz="1800" i="1" dirty="0" err="1" smtClean="0">
                <a:solidFill>
                  <a:srgbClr val="2A0E00"/>
                </a:solidFill>
                <a:latin typeface="Monotype Corsiva" pitchFamily="66" charset="0"/>
              </a:rPr>
              <a:t>біля</a:t>
            </a:r>
            <a:r>
              <a:rPr lang="ru-RU" sz="1800" i="1" dirty="0" smtClean="0">
                <a:solidFill>
                  <a:srgbClr val="2A0E00"/>
                </a:solidFill>
                <a:latin typeface="Monotype Corsiva" pitchFamily="66" charset="0"/>
              </a:rPr>
              <a:t> </a:t>
            </a:r>
            <a:r>
              <a:rPr lang="ru-RU" sz="1800" i="1" dirty="0" err="1" smtClean="0">
                <a:solidFill>
                  <a:srgbClr val="2A0E00"/>
                </a:solidFill>
                <a:latin typeface="Monotype Corsiva" pitchFamily="66" charset="0"/>
              </a:rPr>
              <a:t>чотириста</a:t>
            </a:r>
            <a:r>
              <a:rPr lang="ru-RU" sz="1800" i="1" dirty="0" smtClean="0">
                <a:solidFill>
                  <a:srgbClr val="2A0E00"/>
                </a:solidFill>
                <a:latin typeface="Monotype Corsiva" pitchFamily="66" charset="0"/>
              </a:rPr>
              <a:t> </a:t>
            </a:r>
            <a:r>
              <a:rPr lang="ru-RU" sz="1800" i="1" dirty="0" err="1" smtClean="0">
                <a:solidFill>
                  <a:srgbClr val="2A0E00"/>
                </a:solidFill>
                <a:latin typeface="Monotype Corsiva" pitchFamily="66" charset="0"/>
              </a:rPr>
              <a:t>років</a:t>
            </a:r>
            <a:r>
              <a:rPr lang="ru-RU" sz="1800" i="1" dirty="0" smtClean="0">
                <a:solidFill>
                  <a:srgbClr val="2A0E00"/>
                </a:solidFill>
                <a:latin typeface="Monotype Corsiva" pitchFamily="66" charset="0"/>
              </a:rPr>
              <a:t>. </a:t>
            </a:r>
            <a:r>
              <a:rPr lang="ru-RU" sz="1800" i="1" dirty="0" err="1" smtClean="0">
                <a:solidFill>
                  <a:srgbClr val="2A0E00"/>
                </a:solidFill>
                <a:latin typeface="Monotype Corsiva" pitchFamily="66" charset="0"/>
              </a:rPr>
              <a:t>Приблизно</a:t>
            </a:r>
            <a:r>
              <a:rPr lang="ru-RU" sz="1800" i="1" dirty="0" smtClean="0">
                <a:solidFill>
                  <a:srgbClr val="2A0E00"/>
                </a:solidFill>
                <a:latin typeface="Monotype Corsiva" pitchFamily="66" charset="0"/>
              </a:rPr>
              <a:t> в 16 </a:t>
            </a:r>
            <a:r>
              <a:rPr lang="ru-RU" sz="1800" i="1" dirty="0" err="1" smtClean="0">
                <a:solidFill>
                  <a:srgbClr val="2A0E00"/>
                </a:solidFill>
                <a:latin typeface="Monotype Corsiva" pitchFamily="66" charset="0"/>
              </a:rPr>
              <a:t>столітті</a:t>
            </a:r>
            <a:r>
              <a:rPr lang="ru-RU" sz="1800" i="1" dirty="0" smtClean="0">
                <a:solidFill>
                  <a:srgbClr val="2A0E00"/>
                </a:solidFill>
                <a:latin typeface="Monotype Corsiva" pitchFamily="66" charset="0"/>
              </a:rPr>
              <a:t> у </a:t>
            </a:r>
            <a:r>
              <a:rPr lang="ru-RU" sz="1800" i="1" dirty="0" err="1" smtClean="0">
                <a:solidFill>
                  <a:srgbClr val="2A0E00"/>
                </a:solidFill>
                <a:latin typeface="Monotype Corsiva" pitchFamily="66" charset="0"/>
              </a:rPr>
              <a:t>японських</a:t>
            </a:r>
            <a:r>
              <a:rPr lang="ru-RU" sz="1800" i="1" dirty="0" smtClean="0">
                <a:solidFill>
                  <a:srgbClr val="2A0E00"/>
                </a:solidFill>
                <a:latin typeface="Monotype Corsiva" pitchFamily="66" charset="0"/>
              </a:rPr>
              <a:t> </a:t>
            </a:r>
            <a:r>
              <a:rPr lang="ru-RU" sz="1800" i="1" dirty="0" err="1" smtClean="0">
                <a:solidFill>
                  <a:srgbClr val="2A0E00"/>
                </a:solidFill>
                <a:latin typeface="Monotype Corsiva" pitchFamily="66" charset="0"/>
              </a:rPr>
              <a:t>красунь</a:t>
            </a:r>
            <a:r>
              <a:rPr lang="ru-RU" sz="1800" i="1" dirty="0" smtClean="0">
                <a:solidFill>
                  <a:srgbClr val="2A0E00"/>
                </a:solidFill>
                <a:latin typeface="Monotype Corsiva" pitchFamily="66" charset="0"/>
              </a:rPr>
              <a:t> </a:t>
            </a:r>
            <a:r>
              <a:rPr lang="ru-RU" sz="1800" i="1" dirty="0" err="1" smtClean="0">
                <a:solidFill>
                  <a:srgbClr val="2A0E00"/>
                </a:solidFill>
                <a:latin typeface="Monotype Corsiva" pitchFamily="66" charset="0"/>
              </a:rPr>
              <a:t>з’явилась</a:t>
            </a:r>
            <a:r>
              <a:rPr lang="ru-RU" sz="1800" i="1" dirty="0" smtClean="0">
                <a:solidFill>
                  <a:srgbClr val="2A0E00"/>
                </a:solidFill>
                <a:latin typeface="Monotype Corsiva" pitchFamily="66" charset="0"/>
              </a:rPr>
              <a:t> мода на </a:t>
            </a:r>
            <a:r>
              <a:rPr lang="ru-RU" sz="1800" i="1" dirty="0" err="1" smtClean="0">
                <a:solidFill>
                  <a:srgbClr val="2A0E00"/>
                </a:solidFill>
                <a:latin typeface="Monotype Corsiva" pitchFamily="66" charset="0"/>
              </a:rPr>
              <a:t>дуже</a:t>
            </a:r>
            <a:r>
              <a:rPr lang="ru-RU" sz="1800" i="1" dirty="0" smtClean="0">
                <a:solidFill>
                  <a:srgbClr val="2A0E00"/>
                </a:solidFill>
                <a:latin typeface="Monotype Corsiva" pitchFamily="66" charset="0"/>
              </a:rPr>
              <a:t> </a:t>
            </a:r>
            <a:r>
              <a:rPr lang="ru-RU" sz="1800" i="1" dirty="0" err="1" smtClean="0">
                <a:solidFill>
                  <a:srgbClr val="2A0E00"/>
                </a:solidFill>
                <a:latin typeface="Monotype Corsiva" pitchFamily="66" charset="0"/>
              </a:rPr>
              <a:t>складні</a:t>
            </a:r>
            <a:r>
              <a:rPr lang="ru-RU" sz="1800" i="1" dirty="0" smtClean="0">
                <a:solidFill>
                  <a:srgbClr val="2A0E00"/>
                </a:solidFill>
                <a:latin typeface="Monotype Corsiva" pitchFamily="66" charset="0"/>
              </a:rPr>
              <a:t>  </a:t>
            </a:r>
            <a:r>
              <a:rPr lang="ru-RU" sz="1800" i="1" dirty="0" err="1" smtClean="0">
                <a:solidFill>
                  <a:srgbClr val="2A0E00"/>
                </a:solidFill>
                <a:latin typeface="Monotype Corsiva" pitchFamily="66" charset="0"/>
              </a:rPr>
              <a:t>зачіски</a:t>
            </a:r>
            <a:r>
              <a:rPr lang="ru-RU" sz="1800" i="1" dirty="0" smtClean="0">
                <a:solidFill>
                  <a:srgbClr val="2A0E00"/>
                </a:solidFill>
                <a:latin typeface="Monotype Corsiva" pitchFamily="66" charset="0"/>
              </a:rPr>
              <a:t>, </a:t>
            </a:r>
            <a:r>
              <a:rPr lang="ru-RU" sz="1800" i="1" dirty="0" err="1" smtClean="0">
                <a:solidFill>
                  <a:srgbClr val="2A0E00"/>
                </a:solidFill>
                <a:latin typeface="Monotype Corsiva" pitchFamily="66" charset="0"/>
              </a:rPr>
              <a:t>і</a:t>
            </a:r>
            <a:r>
              <a:rPr lang="ru-RU" sz="1800" i="1" dirty="0" smtClean="0">
                <a:solidFill>
                  <a:srgbClr val="2A0E00"/>
                </a:solidFill>
                <a:latin typeface="Monotype Corsiva" pitchFamily="66" charset="0"/>
              </a:rPr>
              <a:t> </a:t>
            </a:r>
            <a:r>
              <a:rPr lang="ru-RU" sz="1800" i="1" dirty="0" err="1" smtClean="0">
                <a:solidFill>
                  <a:srgbClr val="2A0E00"/>
                </a:solidFill>
                <a:latin typeface="Monotype Corsiva" pitchFamily="66" charset="0"/>
              </a:rPr>
              <a:t>їх</a:t>
            </a:r>
            <a:r>
              <a:rPr lang="ru-RU" sz="1800" i="1" dirty="0" smtClean="0">
                <a:solidFill>
                  <a:srgbClr val="2A0E00"/>
                </a:solidFill>
                <a:latin typeface="Monotype Corsiva" pitchFamily="66" charset="0"/>
              </a:rPr>
              <a:t> треба  </a:t>
            </a:r>
            <a:r>
              <a:rPr lang="ru-RU" sz="1800" i="1" dirty="0" err="1" smtClean="0">
                <a:solidFill>
                  <a:srgbClr val="2A0E00"/>
                </a:solidFill>
                <a:latin typeface="Monotype Corsiva" pitchFamily="66" charset="0"/>
              </a:rPr>
              <a:t>було</a:t>
            </a:r>
            <a:r>
              <a:rPr lang="ru-RU" sz="1800" i="1" dirty="0" smtClean="0">
                <a:solidFill>
                  <a:srgbClr val="2A0E00"/>
                </a:solidFill>
                <a:latin typeface="Monotype Corsiva" pitchFamily="66" charset="0"/>
              </a:rPr>
              <a:t> </a:t>
            </a:r>
            <a:r>
              <a:rPr lang="ru-RU" sz="1800" i="1" dirty="0" err="1" smtClean="0">
                <a:solidFill>
                  <a:srgbClr val="2A0E00"/>
                </a:solidFill>
                <a:latin typeface="Monotype Corsiva" pitchFamily="66" charset="0"/>
              </a:rPr>
              <a:t>якось</a:t>
            </a:r>
            <a:r>
              <a:rPr lang="ru-RU" sz="1800" i="1" dirty="0" smtClean="0">
                <a:solidFill>
                  <a:srgbClr val="2A0E00"/>
                </a:solidFill>
                <a:latin typeface="Monotype Corsiva" pitchFamily="66" charset="0"/>
              </a:rPr>
              <a:t> </a:t>
            </a:r>
            <a:r>
              <a:rPr lang="ru-RU" sz="1800" i="1" dirty="0" err="1" smtClean="0">
                <a:solidFill>
                  <a:srgbClr val="2A0E00"/>
                </a:solidFill>
                <a:latin typeface="Monotype Corsiva" pitchFamily="66" charset="0"/>
              </a:rPr>
              <a:t>фіксувати</a:t>
            </a:r>
            <a:r>
              <a:rPr lang="ru-RU" sz="1800" i="1" dirty="0" smtClean="0">
                <a:solidFill>
                  <a:srgbClr val="2A0E00"/>
                </a:solidFill>
                <a:latin typeface="Monotype Corsiva" pitchFamily="66" charset="0"/>
              </a:rPr>
              <a:t> . Для </a:t>
            </a:r>
            <a:r>
              <a:rPr lang="ru-RU" sz="1800" i="1" dirty="0" err="1" smtClean="0">
                <a:solidFill>
                  <a:srgbClr val="2A0E00"/>
                </a:solidFill>
                <a:latin typeface="Monotype Corsiva" pitchFamily="66" charset="0"/>
              </a:rPr>
              <a:t>цього</a:t>
            </a:r>
            <a:r>
              <a:rPr lang="ru-RU" sz="1800" i="1" dirty="0" smtClean="0">
                <a:solidFill>
                  <a:srgbClr val="2A0E00"/>
                </a:solidFill>
                <a:latin typeface="Monotype Corsiva" pitchFamily="66" charset="0"/>
              </a:rPr>
              <a:t> вони </a:t>
            </a:r>
            <a:r>
              <a:rPr lang="ru-RU" sz="1800" i="1" dirty="0" err="1" smtClean="0">
                <a:solidFill>
                  <a:srgbClr val="2A0E00"/>
                </a:solidFill>
                <a:latin typeface="Monotype Corsiva" pitchFamily="66" charset="0"/>
              </a:rPr>
              <a:t>використовували</a:t>
            </a:r>
            <a:r>
              <a:rPr lang="ru-RU" sz="1800" i="1" dirty="0" smtClean="0">
                <a:solidFill>
                  <a:srgbClr val="2A0E00"/>
                </a:solidFill>
                <a:latin typeface="Monotype Corsiva" pitchFamily="66" charset="0"/>
              </a:rPr>
              <a:t>, шпильки. </a:t>
            </a:r>
            <a:r>
              <a:rPr lang="ru-RU" sz="1800" i="1" dirty="0" err="1" smtClean="0">
                <a:solidFill>
                  <a:srgbClr val="2A0E00"/>
                </a:solidFill>
                <a:latin typeface="Monotype Corsiva" pitchFamily="66" charset="0"/>
              </a:rPr>
              <a:t>Саме</a:t>
            </a:r>
            <a:r>
              <a:rPr lang="ru-RU" sz="1800" i="1" dirty="0" smtClean="0">
                <a:solidFill>
                  <a:srgbClr val="2A0E00"/>
                </a:solidFill>
                <a:latin typeface="Monotype Corsiva" pitchFamily="66" charset="0"/>
              </a:rPr>
              <a:t> </a:t>
            </a:r>
            <a:r>
              <a:rPr lang="ru-RU" sz="1800" i="1" dirty="0" err="1" smtClean="0">
                <a:solidFill>
                  <a:srgbClr val="2A0E00"/>
                </a:solidFill>
                <a:latin typeface="Monotype Corsiva" pitchFamily="66" charset="0"/>
              </a:rPr>
              <a:t>цей</a:t>
            </a:r>
            <a:r>
              <a:rPr lang="ru-RU" sz="1800" i="1" dirty="0" smtClean="0">
                <a:solidFill>
                  <a:srgbClr val="2A0E00"/>
                </a:solidFill>
                <a:latin typeface="Monotype Corsiva" pitchFamily="66" charset="0"/>
              </a:rPr>
              <a:t> </a:t>
            </a:r>
            <a:r>
              <a:rPr lang="ru-RU" sz="1800" i="1" dirty="0" err="1" smtClean="0">
                <a:solidFill>
                  <a:srgbClr val="2A0E00"/>
                </a:solidFill>
                <a:latin typeface="Monotype Corsiva" pitchFamily="66" charset="0"/>
              </a:rPr>
              <a:t>перукарський</a:t>
            </a:r>
            <a:r>
              <a:rPr lang="ru-RU" sz="1800" i="1" dirty="0" smtClean="0">
                <a:solidFill>
                  <a:srgbClr val="2A0E00"/>
                </a:solidFill>
                <a:latin typeface="Monotype Corsiva" pitchFamily="66" charset="0"/>
              </a:rPr>
              <a:t>  </a:t>
            </a:r>
            <a:r>
              <a:rPr lang="ru-RU" sz="1800" i="1" dirty="0" err="1" smtClean="0">
                <a:solidFill>
                  <a:srgbClr val="2A0E00"/>
                </a:solidFill>
                <a:latin typeface="Monotype Corsiva" pitchFamily="66" charset="0"/>
              </a:rPr>
              <a:t>аксесуар</a:t>
            </a:r>
            <a:r>
              <a:rPr lang="ru-RU" sz="1800" i="1" dirty="0" smtClean="0">
                <a:solidFill>
                  <a:srgbClr val="2A0E00"/>
                </a:solidFill>
                <a:latin typeface="Monotype Corsiva" pitchFamily="66" charset="0"/>
              </a:rPr>
              <a:t> </a:t>
            </a:r>
            <a:r>
              <a:rPr lang="ru-RU" sz="1800" i="1" dirty="0" err="1" smtClean="0">
                <a:solidFill>
                  <a:srgbClr val="2A0E00"/>
                </a:solidFill>
                <a:latin typeface="Monotype Corsiva" pitchFamily="66" charset="0"/>
              </a:rPr>
              <a:t>і</a:t>
            </a:r>
            <a:r>
              <a:rPr lang="ru-RU" sz="1800" i="1" dirty="0" smtClean="0">
                <a:solidFill>
                  <a:srgbClr val="2A0E00"/>
                </a:solidFill>
                <a:latin typeface="Monotype Corsiva" pitchFamily="66" charset="0"/>
              </a:rPr>
              <a:t> дав </a:t>
            </a:r>
            <a:r>
              <a:rPr lang="ru-RU" sz="1800" i="1" dirty="0" err="1" smtClean="0">
                <a:solidFill>
                  <a:srgbClr val="2A0E00"/>
                </a:solidFill>
                <a:latin typeface="Monotype Corsiva" pitchFamily="66" charset="0"/>
              </a:rPr>
              <a:t>назву</a:t>
            </a:r>
            <a:r>
              <a:rPr lang="ru-RU" sz="1800" i="1" dirty="0" smtClean="0">
                <a:solidFill>
                  <a:srgbClr val="2A0E00"/>
                </a:solidFill>
                <a:latin typeface="Monotype Corsiva" pitchFamily="66" charset="0"/>
              </a:rPr>
              <a:t> </a:t>
            </a:r>
            <a:r>
              <a:rPr lang="ru-RU" sz="1800" i="1" dirty="0" err="1" smtClean="0">
                <a:solidFill>
                  <a:srgbClr val="2A0E00"/>
                </a:solidFill>
                <a:latin typeface="Monotype Corsiva" pitchFamily="66" charset="0"/>
              </a:rPr>
              <a:t>древньому</a:t>
            </a:r>
            <a:r>
              <a:rPr lang="ru-RU" sz="1800" i="1" dirty="0" smtClean="0">
                <a:solidFill>
                  <a:srgbClr val="2A0E00"/>
                </a:solidFill>
                <a:latin typeface="Monotype Corsiva" pitchFamily="66" charset="0"/>
              </a:rPr>
              <a:t> </a:t>
            </a:r>
            <a:r>
              <a:rPr lang="ru-RU" sz="1800" i="1" dirty="0" err="1" smtClean="0">
                <a:solidFill>
                  <a:srgbClr val="2A0E00"/>
                </a:solidFill>
                <a:latin typeface="Monotype Corsiva" pitchFamily="66" charset="0"/>
              </a:rPr>
              <a:t>мистецтву</a:t>
            </a:r>
            <a:r>
              <a:rPr lang="ru-RU" sz="1800" i="1" dirty="0" smtClean="0">
                <a:solidFill>
                  <a:srgbClr val="2A0E00"/>
                </a:solidFill>
                <a:latin typeface="Monotype Corsiva" pitchFamily="66" charset="0"/>
              </a:rPr>
              <a:t>: «</a:t>
            </a:r>
            <a:r>
              <a:rPr lang="ru-RU" sz="1800" i="1" dirty="0" err="1" smtClean="0">
                <a:solidFill>
                  <a:srgbClr val="2A0E00"/>
                </a:solidFill>
                <a:latin typeface="Monotype Corsiva" pitchFamily="66" charset="0"/>
              </a:rPr>
              <a:t>канзаші</a:t>
            </a:r>
            <a:r>
              <a:rPr lang="ru-RU" sz="1800" i="1" dirty="0" smtClean="0">
                <a:solidFill>
                  <a:srgbClr val="2A0E00"/>
                </a:solidFill>
                <a:latin typeface="Monotype Corsiva" pitchFamily="66" charset="0"/>
              </a:rPr>
              <a:t>» в </a:t>
            </a:r>
            <a:r>
              <a:rPr lang="ru-RU" sz="1800" i="1" dirty="0" err="1" smtClean="0">
                <a:solidFill>
                  <a:srgbClr val="2A0E00"/>
                </a:solidFill>
                <a:latin typeface="Monotype Corsiva" pitchFamily="66" charset="0"/>
              </a:rPr>
              <a:t>перекладі</a:t>
            </a:r>
            <a:r>
              <a:rPr lang="ru-RU" sz="1800" i="1" dirty="0" smtClean="0">
                <a:solidFill>
                  <a:srgbClr val="2A0E00"/>
                </a:solidFill>
                <a:latin typeface="Monotype Corsiva" pitchFamily="66" charset="0"/>
              </a:rPr>
              <a:t> </a:t>
            </a:r>
            <a:r>
              <a:rPr lang="ru-RU" sz="1800" i="1" dirty="0" err="1" smtClean="0">
                <a:solidFill>
                  <a:srgbClr val="2A0E00"/>
                </a:solidFill>
                <a:latin typeface="Monotype Corsiva" pitchFamily="66" charset="0"/>
              </a:rPr>
              <a:t>з</a:t>
            </a:r>
            <a:r>
              <a:rPr lang="ru-RU" sz="1800" i="1" dirty="0" smtClean="0">
                <a:solidFill>
                  <a:srgbClr val="2A0E00"/>
                </a:solidFill>
                <a:latin typeface="Monotype Corsiva" pitchFamily="66" charset="0"/>
              </a:rPr>
              <a:t> </a:t>
            </a:r>
            <a:r>
              <a:rPr lang="ru-RU" sz="1800" i="1" dirty="0" err="1" smtClean="0">
                <a:solidFill>
                  <a:srgbClr val="2A0E00"/>
                </a:solidFill>
                <a:latin typeface="Monotype Corsiva" pitchFamily="66" charset="0"/>
              </a:rPr>
              <a:t>японського</a:t>
            </a:r>
            <a:r>
              <a:rPr lang="ru-RU" sz="1800" i="1" dirty="0" smtClean="0">
                <a:solidFill>
                  <a:srgbClr val="2A0E00"/>
                </a:solidFill>
                <a:latin typeface="Monotype Corsiva" pitchFamily="66" charset="0"/>
              </a:rPr>
              <a:t> – шпилька.  Вони </a:t>
            </a:r>
            <a:r>
              <a:rPr lang="ru-RU" sz="1800" i="1" dirty="0" err="1" smtClean="0">
                <a:solidFill>
                  <a:srgbClr val="2A0E00"/>
                </a:solidFill>
                <a:latin typeface="Monotype Corsiva" pitchFamily="66" charset="0"/>
              </a:rPr>
              <a:t>були</a:t>
            </a:r>
            <a:r>
              <a:rPr lang="ru-RU" sz="1800" i="1" dirty="0" smtClean="0">
                <a:solidFill>
                  <a:srgbClr val="2A0E00"/>
                </a:solidFill>
                <a:latin typeface="Monotype Corsiva" pitchFamily="66" charset="0"/>
              </a:rPr>
              <a:t> не просто модною  прикрасою, а </a:t>
            </a:r>
            <a:r>
              <a:rPr lang="ru-RU" sz="1800" i="1" dirty="0" err="1" smtClean="0">
                <a:solidFill>
                  <a:srgbClr val="2A0E00"/>
                </a:solidFill>
                <a:latin typeface="Monotype Corsiva" pitchFamily="66" charset="0"/>
              </a:rPr>
              <a:t>також</a:t>
            </a:r>
            <a:r>
              <a:rPr lang="ru-RU" sz="1800" i="1" dirty="0" smtClean="0">
                <a:solidFill>
                  <a:srgbClr val="2A0E00"/>
                </a:solidFill>
                <a:latin typeface="Monotype Corsiva" pitchFamily="66" charset="0"/>
              </a:rPr>
              <a:t> </a:t>
            </a:r>
            <a:r>
              <a:rPr lang="ru-RU" sz="1800" i="1" dirty="0" err="1" smtClean="0">
                <a:solidFill>
                  <a:srgbClr val="2A0E00"/>
                </a:solidFill>
                <a:latin typeface="Monotype Corsiva" pitchFamily="66" charset="0"/>
              </a:rPr>
              <a:t>мали</a:t>
            </a:r>
            <a:r>
              <a:rPr lang="ru-RU" sz="1800" i="1" dirty="0" smtClean="0">
                <a:solidFill>
                  <a:srgbClr val="2A0E00"/>
                </a:solidFill>
                <a:latin typeface="Monotype Corsiva" pitchFamily="66" charset="0"/>
              </a:rPr>
              <a:t> </a:t>
            </a:r>
            <a:r>
              <a:rPr lang="ru-RU" sz="1800" i="1" dirty="0" err="1" smtClean="0">
                <a:solidFill>
                  <a:srgbClr val="2A0E00"/>
                </a:solidFill>
                <a:latin typeface="Monotype Corsiva" pitchFamily="66" charset="0"/>
              </a:rPr>
              <a:t>символічне</a:t>
            </a:r>
            <a:r>
              <a:rPr lang="ru-RU" sz="1800" i="1" dirty="0" smtClean="0">
                <a:solidFill>
                  <a:srgbClr val="2A0E00"/>
                </a:solidFill>
                <a:latin typeface="Monotype Corsiva" pitchFamily="66" charset="0"/>
              </a:rPr>
              <a:t> </a:t>
            </a:r>
            <a:r>
              <a:rPr lang="ru-RU" sz="1800" i="1" dirty="0" err="1" smtClean="0">
                <a:solidFill>
                  <a:srgbClr val="2A0E00"/>
                </a:solidFill>
                <a:latin typeface="Monotype Corsiva" pitchFamily="66" charset="0"/>
              </a:rPr>
              <a:t>значення</a:t>
            </a:r>
            <a:r>
              <a:rPr lang="ru-RU" sz="1800" i="1" dirty="0" smtClean="0">
                <a:solidFill>
                  <a:srgbClr val="2A0E00"/>
                </a:solidFill>
                <a:latin typeface="Monotype Corsiva" pitchFamily="66" charset="0"/>
              </a:rPr>
              <a:t>. Так, </a:t>
            </a:r>
            <a:r>
              <a:rPr lang="ru-RU" sz="1800" i="1" dirty="0" err="1" smtClean="0">
                <a:solidFill>
                  <a:srgbClr val="2A0E00"/>
                </a:solidFill>
                <a:latin typeface="Monotype Corsiva" pitchFamily="66" charset="0"/>
              </a:rPr>
              <a:t>наприклад</a:t>
            </a:r>
            <a:r>
              <a:rPr lang="ru-RU" sz="1800" i="1" dirty="0" smtClean="0">
                <a:solidFill>
                  <a:srgbClr val="2A0E00"/>
                </a:solidFill>
                <a:latin typeface="Monotype Corsiva" pitchFamily="66" charset="0"/>
              </a:rPr>
              <a:t>, по </a:t>
            </a:r>
            <a:r>
              <a:rPr lang="ru-RU" sz="1800" i="1" dirty="0" err="1" smtClean="0">
                <a:solidFill>
                  <a:srgbClr val="2A0E00"/>
                </a:solidFill>
                <a:latin typeface="Monotype Corsiva" pitchFamily="66" charset="0"/>
              </a:rPr>
              <a:t>зачісці</a:t>
            </a:r>
            <a:r>
              <a:rPr lang="ru-RU" sz="1800" i="1" dirty="0" smtClean="0">
                <a:solidFill>
                  <a:srgbClr val="2A0E00"/>
                </a:solidFill>
                <a:latin typeface="Monotype Corsiva" pitchFamily="66" charset="0"/>
              </a:rPr>
              <a:t>  та прикрасам в </a:t>
            </a:r>
            <a:r>
              <a:rPr lang="ru-RU" sz="1800" i="1" dirty="0" err="1" smtClean="0">
                <a:solidFill>
                  <a:srgbClr val="2A0E00"/>
                </a:solidFill>
                <a:latin typeface="Monotype Corsiva" pitchFamily="66" charset="0"/>
              </a:rPr>
              <a:t>ній</a:t>
            </a:r>
            <a:r>
              <a:rPr lang="ru-RU" sz="1800" i="1" dirty="0" smtClean="0">
                <a:solidFill>
                  <a:srgbClr val="2A0E00"/>
                </a:solidFill>
                <a:latin typeface="Monotype Corsiva" pitchFamily="66" charset="0"/>
              </a:rPr>
              <a:t> </a:t>
            </a:r>
            <a:r>
              <a:rPr lang="ru-RU" sz="1800" i="1" dirty="0" err="1" smtClean="0">
                <a:solidFill>
                  <a:srgbClr val="2A0E00"/>
                </a:solidFill>
                <a:latin typeface="Monotype Corsiva" pitchFamily="66" charset="0"/>
              </a:rPr>
              <a:t>можна</a:t>
            </a:r>
            <a:r>
              <a:rPr lang="ru-RU" sz="1800" i="1" dirty="0" smtClean="0">
                <a:solidFill>
                  <a:srgbClr val="2A0E00"/>
                </a:solidFill>
                <a:latin typeface="Monotype Corsiva" pitchFamily="66" charset="0"/>
              </a:rPr>
              <a:t> </a:t>
            </a:r>
            <a:r>
              <a:rPr lang="ru-RU" sz="1800" i="1" dirty="0" err="1" smtClean="0">
                <a:solidFill>
                  <a:srgbClr val="2A0E00"/>
                </a:solidFill>
                <a:latin typeface="Monotype Corsiva" pitchFamily="66" charset="0"/>
              </a:rPr>
              <a:t>було</a:t>
            </a:r>
            <a:r>
              <a:rPr lang="ru-RU" sz="1800" i="1" dirty="0" smtClean="0">
                <a:solidFill>
                  <a:srgbClr val="2A0E00"/>
                </a:solidFill>
                <a:latin typeface="Monotype Corsiva" pitchFamily="66" charset="0"/>
              </a:rPr>
              <a:t> </a:t>
            </a:r>
            <a:r>
              <a:rPr lang="ru-RU" sz="1800" i="1" dirty="0" err="1" smtClean="0">
                <a:solidFill>
                  <a:srgbClr val="2A0E00"/>
                </a:solidFill>
                <a:latin typeface="Monotype Corsiva" pitchFamily="66" charset="0"/>
              </a:rPr>
              <a:t>судити</a:t>
            </a:r>
            <a:r>
              <a:rPr lang="ru-RU" sz="1800" i="1" dirty="0" smtClean="0">
                <a:solidFill>
                  <a:srgbClr val="2A0E00"/>
                </a:solidFill>
                <a:latin typeface="Monotype Corsiva" pitchFamily="66" charset="0"/>
              </a:rPr>
              <a:t>  про </a:t>
            </a:r>
            <a:r>
              <a:rPr lang="ru-RU" sz="1800" i="1" dirty="0" err="1" smtClean="0">
                <a:solidFill>
                  <a:srgbClr val="2A0E00"/>
                </a:solidFill>
                <a:latin typeface="Monotype Corsiva" pitchFamily="66" charset="0"/>
              </a:rPr>
              <a:t>соціальний</a:t>
            </a:r>
            <a:r>
              <a:rPr lang="ru-RU" sz="1800" i="1" dirty="0" smtClean="0">
                <a:solidFill>
                  <a:srgbClr val="2A0E00"/>
                </a:solidFill>
                <a:latin typeface="Monotype Corsiva" pitchFamily="66" charset="0"/>
              </a:rPr>
              <a:t> статус японки. </a:t>
            </a:r>
            <a:r>
              <a:rPr lang="ru-RU" sz="1800" i="1" dirty="0" err="1" smtClean="0">
                <a:solidFill>
                  <a:srgbClr val="2A0E00"/>
                </a:solidFill>
                <a:latin typeface="Monotype Corsiva" pitchFamily="66" charset="0"/>
              </a:rPr>
              <a:t>Зачіска</a:t>
            </a:r>
            <a:r>
              <a:rPr lang="ru-RU" sz="1800" i="1" dirty="0" smtClean="0">
                <a:solidFill>
                  <a:srgbClr val="2A0E00"/>
                </a:solidFill>
                <a:latin typeface="Monotype Corsiva" pitchFamily="66" charset="0"/>
              </a:rPr>
              <a:t> говорила про те , до </a:t>
            </a:r>
            <a:r>
              <a:rPr lang="ru-RU" sz="1800" i="1" dirty="0" err="1" smtClean="0">
                <a:solidFill>
                  <a:srgbClr val="2A0E00"/>
                </a:solidFill>
                <a:latin typeface="Monotype Corsiva" pitchFamily="66" charset="0"/>
              </a:rPr>
              <a:t>якого</a:t>
            </a:r>
            <a:r>
              <a:rPr lang="ru-RU" sz="1800" i="1" dirty="0" smtClean="0">
                <a:solidFill>
                  <a:srgbClr val="2A0E00"/>
                </a:solidFill>
                <a:latin typeface="Monotype Corsiva" pitchFamily="66" charset="0"/>
              </a:rPr>
              <a:t>  </a:t>
            </a:r>
            <a:r>
              <a:rPr lang="ru-RU" sz="1800" i="1" dirty="0" err="1" smtClean="0">
                <a:solidFill>
                  <a:srgbClr val="2A0E00"/>
                </a:solidFill>
                <a:latin typeface="Monotype Corsiva" pitchFamily="66" charset="0"/>
              </a:rPr>
              <a:t>прошарку</a:t>
            </a:r>
            <a:r>
              <a:rPr lang="ru-RU" sz="1800" i="1" dirty="0" smtClean="0">
                <a:solidFill>
                  <a:srgbClr val="2A0E00"/>
                </a:solidFill>
                <a:latin typeface="Monotype Corsiva" pitchFamily="66" charset="0"/>
              </a:rPr>
              <a:t> </a:t>
            </a:r>
            <a:r>
              <a:rPr lang="ru-RU" sz="1800" i="1" dirty="0" err="1" smtClean="0">
                <a:solidFill>
                  <a:srgbClr val="2A0E00"/>
                </a:solidFill>
                <a:latin typeface="Monotype Corsiva" pitchFamily="66" charset="0"/>
              </a:rPr>
              <a:t>суспільства</a:t>
            </a:r>
            <a:r>
              <a:rPr lang="ru-RU" sz="1800" i="1" dirty="0" smtClean="0">
                <a:solidFill>
                  <a:srgbClr val="2A0E00"/>
                </a:solidFill>
                <a:latin typeface="Monotype Corsiva" pitchFamily="66" charset="0"/>
              </a:rPr>
              <a:t>  </a:t>
            </a:r>
            <a:r>
              <a:rPr lang="ru-RU" sz="1800" i="1" dirty="0" err="1" smtClean="0">
                <a:solidFill>
                  <a:srgbClr val="2A0E00"/>
                </a:solidFill>
                <a:latin typeface="Monotype Corsiva" pitchFamily="66" charset="0"/>
              </a:rPr>
              <a:t>відноситься</a:t>
            </a:r>
            <a:r>
              <a:rPr lang="ru-RU" sz="1800" i="1" dirty="0" smtClean="0">
                <a:solidFill>
                  <a:srgbClr val="2A0E00"/>
                </a:solidFill>
                <a:latin typeface="Monotype Corsiva" pitchFamily="66" charset="0"/>
              </a:rPr>
              <a:t> </a:t>
            </a:r>
            <a:r>
              <a:rPr lang="ru-RU" sz="1800" i="1" dirty="0" err="1" smtClean="0">
                <a:solidFill>
                  <a:srgbClr val="2A0E00"/>
                </a:solidFill>
                <a:latin typeface="Monotype Corsiva" pitchFamily="66" charset="0"/>
              </a:rPr>
              <a:t>її</a:t>
            </a:r>
            <a:r>
              <a:rPr lang="ru-RU" sz="1800" i="1" dirty="0" smtClean="0">
                <a:solidFill>
                  <a:srgbClr val="2A0E00"/>
                </a:solidFill>
                <a:latin typeface="Monotype Corsiva" pitchFamily="66" charset="0"/>
              </a:rPr>
              <a:t>  </a:t>
            </a:r>
            <a:r>
              <a:rPr lang="ru-RU" sz="1800" i="1" dirty="0" err="1" smtClean="0">
                <a:solidFill>
                  <a:srgbClr val="2A0E00"/>
                </a:solidFill>
                <a:latin typeface="Monotype Corsiva" pitchFamily="66" charset="0"/>
              </a:rPr>
              <a:t>володарка</a:t>
            </a:r>
            <a:r>
              <a:rPr lang="ru-RU" sz="1800" i="1" dirty="0" smtClean="0">
                <a:solidFill>
                  <a:srgbClr val="2A0E00"/>
                </a:solidFill>
                <a:latin typeface="Monotype Corsiva" pitchFamily="66" charset="0"/>
              </a:rPr>
              <a:t>, </a:t>
            </a:r>
            <a:r>
              <a:rPr lang="ru-RU" sz="1800" i="1" dirty="0" err="1" smtClean="0">
                <a:solidFill>
                  <a:srgbClr val="2A0E00"/>
                </a:solidFill>
                <a:latin typeface="Monotype Corsiva" pitchFamily="66" charset="0"/>
              </a:rPr>
              <a:t>заміжня</a:t>
            </a:r>
            <a:r>
              <a:rPr lang="ru-RU" sz="1800" i="1" dirty="0" smtClean="0">
                <a:solidFill>
                  <a:srgbClr val="2A0E00"/>
                </a:solidFill>
                <a:latin typeface="Monotype Corsiva" pitchFamily="66" charset="0"/>
              </a:rPr>
              <a:t> японка </a:t>
            </a:r>
            <a:r>
              <a:rPr lang="ru-RU" sz="1800" i="1" dirty="0" err="1" smtClean="0">
                <a:solidFill>
                  <a:srgbClr val="2A0E00"/>
                </a:solidFill>
                <a:latin typeface="Monotype Corsiva" pitchFamily="66" charset="0"/>
              </a:rPr>
              <a:t>чи</a:t>
            </a:r>
            <a:r>
              <a:rPr lang="ru-RU" sz="1800" i="1" dirty="0" smtClean="0">
                <a:solidFill>
                  <a:srgbClr val="2A0E00"/>
                </a:solidFill>
                <a:latin typeface="Monotype Corsiva" pitchFamily="66" charset="0"/>
              </a:rPr>
              <a:t> </a:t>
            </a:r>
            <a:r>
              <a:rPr lang="ru-RU" sz="1800" i="1" dirty="0" err="1" smtClean="0">
                <a:solidFill>
                  <a:srgbClr val="2A0E00"/>
                </a:solidFill>
                <a:latin typeface="Monotype Corsiva" pitchFamily="66" charset="0"/>
              </a:rPr>
              <a:t>ні</a:t>
            </a:r>
            <a:r>
              <a:rPr lang="ru-RU" sz="1800" i="1" dirty="0" smtClean="0">
                <a:solidFill>
                  <a:srgbClr val="2A0E00"/>
                </a:solidFill>
                <a:latin typeface="Monotype Corsiva" pitchFamily="66" charset="0"/>
              </a:rPr>
              <a:t>, </a:t>
            </a:r>
            <a:r>
              <a:rPr lang="ru-RU" sz="1800" i="1" dirty="0" err="1" smtClean="0">
                <a:solidFill>
                  <a:srgbClr val="2A0E00"/>
                </a:solidFill>
                <a:latin typeface="Monotype Corsiva" pitchFamily="66" charset="0"/>
              </a:rPr>
              <a:t>має</a:t>
            </a:r>
            <a:r>
              <a:rPr lang="ru-RU" sz="1800" i="1" dirty="0" smtClean="0">
                <a:solidFill>
                  <a:srgbClr val="2A0E00"/>
                </a:solidFill>
                <a:latin typeface="Monotype Corsiva" pitchFamily="66" charset="0"/>
              </a:rPr>
              <a:t>  вона </a:t>
            </a:r>
            <a:r>
              <a:rPr lang="ru-RU" sz="1800" i="1" dirty="0" err="1" smtClean="0">
                <a:solidFill>
                  <a:srgbClr val="2A0E00"/>
                </a:solidFill>
                <a:latin typeface="Monotype Corsiva" pitchFamily="66" charset="0"/>
              </a:rPr>
              <a:t>дітей</a:t>
            </a:r>
            <a:r>
              <a:rPr lang="ru-RU" sz="1800" i="1" dirty="0" smtClean="0">
                <a:solidFill>
                  <a:srgbClr val="2A0E00"/>
                </a:solidFill>
                <a:latin typeface="Monotype Corsiva" pitchFamily="66" charset="0"/>
              </a:rPr>
              <a:t> </a:t>
            </a:r>
            <a:r>
              <a:rPr lang="ru-RU" sz="1800" i="1" dirty="0" err="1" smtClean="0">
                <a:solidFill>
                  <a:srgbClr val="2A0E00"/>
                </a:solidFill>
                <a:latin typeface="Monotype Corsiva" pitchFamily="66" charset="0"/>
              </a:rPr>
              <a:t>і</a:t>
            </a:r>
            <a:r>
              <a:rPr lang="ru-RU" sz="1800" i="1" dirty="0" smtClean="0">
                <a:solidFill>
                  <a:srgbClr val="2A0E00"/>
                </a:solidFill>
                <a:latin typeface="Monotype Corsiva" pitchFamily="66" charset="0"/>
              </a:rPr>
              <a:t> </a:t>
            </a:r>
            <a:r>
              <a:rPr lang="ru-RU" sz="1800" i="1" dirty="0" err="1" smtClean="0">
                <a:solidFill>
                  <a:srgbClr val="2A0E00"/>
                </a:solidFill>
                <a:latin typeface="Monotype Corsiva" pitchFamily="66" charset="0"/>
              </a:rPr>
              <a:t>скільки</a:t>
            </a:r>
            <a:r>
              <a:rPr lang="ru-RU" sz="1800" i="1" dirty="0" smtClean="0">
                <a:solidFill>
                  <a:srgbClr val="2A0E00"/>
                </a:solidFill>
                <a:latin typeface="Monotype Corsiva" pitchFamily="66" charset="0"/>
              </a:rPr>
              <a:t>. </a:t>
            </a:r>
            <a:r>
              <a:rPr lang="ru-RU" sz="1800" dirty="0" err="1" smtClean="0">
                <a:solidFill>
                  <a:srgbClr val="2A0E00"/>
                </a:solidFill>
                <a:latin typeface="Monotype Corsiva" pitchFamily="66" charset="0"/>
              </a:rPr>
              <a:t>Элегантні</a:t>
            </a:r>
            <a:r>
              <a:rPr lang="ru-RU" sz="1800" dirty="0" smtClean="0">
                <a:solidFill>
                  <a:srgbClr val="2A0E00"/>
                </a:solidFill>
                <a:latin typeface="Monotype Corsiva" pitchFamily="66" charset="0"/>
              </a:rPr>
              <a:t>, </a:t>
            </a:r>
            <a:r>
              <a:rPr lang="ru-RU" sz="1800" dirty="0" err="1" smtClean="0">
                <a:solidFill>
                  <a:srgbClr val="2A0E00"/>
                </a:solidFill>
                <a:latin typeface="Monotype Corsiva" pitchFamily="66" charset="0"/>
              </a:rPr>
              <a:t>лаконічні</a:t>
            </a:r>
            <a:r>
              <a:rPr lang="ru-RU" sz="1800" dirty="0" smtClean="0">
                <a:solidFill>
                  <a:srgbClr val="2A0E00"/>
                </a:solidFill>
                <a:latin typeface="Monotype Corsiva" pitchFamily="66" charset="0"/>
              </a:rPr>
              <a:t>, </a:t>
            </a:r>
            <a:r>
              <a:rPr lang="ru-RU" sz="1800" dirty="0" err="1" smtClean="0">
                <a:solidFill>
                  <a:srgbClr val="2A0E00"/>
                </a:solidFill>
                <a:latin typeface="Monotype Corsiva" pitchFamily="66" charset="0"/>
              </a:rPr>
              <a:t>незвичайної</a:t>
            </a:r>
            <a:r>
              <a:rPr lang="ru-RU" sz="1800" dirty="0" smtClean="0">
                <a:solidFill>
                  <a:srgbClr val="2A0E00"/>
                </a:solidFill>
                <a:latin typeface="Monotype Corsiva" pitchFamily="66" charset="0"/>
              </a:rPr>
              <a:t> </a:t>
            </a:r>
            <a:r>
              <a:rPr lang="ru-RU" sz="1800" dirty="0" err="1" smtClean="0">
                <a:solidFill>
                  <a:srgbClr val="2A0E00"/>
                </a:solidFill>
                <a:latin typeface="Monotype Corsiva" pitchFamily="66" charset="0"/>
              </a:rPr>
              <a:t>краси</a:t>
            </a:r>
            <a:r>
              <a:rPr lang="ru-RU" sz="1800" dirty="0" smtClean="0">
                <a:solidFill>
                  <a:srgbClr val="2A0E00"/>
                </a:solidFill>
                <a:latin typeface="Monotype Corsiva" pitchFamily="66" charset="0"/>
              </a:rPr>
              <a:t> </a:t>
            </a:r>
            <a:r>
              <a:rPr lang="ru-RU" sz="1800" dirty="0" err="1" smtClean="0">
                <a:solidFill>
                  <a:srgbClr val="2A0E00"/>
                </a:solidFill>
                <a:latin typeface="Monotype Corsiva" pitchFamily="66" charset="0"/>
              </a:rPr>
              <a:t>квіти</a:t>
            </a:r>
            <a:r>
              <a:rPr lang="ru-RU" sz="1800" dirty="0" smtClean="0">
                <a:solidFill>
                  <a:srgbClr val="2A0E00"/>
                </a:solidFill>
                <a:latin typeface="Monotype Corsiva" pitchFamily="66" charset="0"/>
              </a:rPr>
              <a:t>, </a:t>
            </a:r>
            <a:r>
              <a:rPr lang="ru-RU" sz="1800" dirty="0" err="1" smtClean="0">
                <a:solidFill>
                  <a:srgbClr val="2A0E00"/>
                </a:solidFill>
                <a:latin typeface="Monotype Corsiva" pitchFamily="66" charset="0"/>
              </a:rPr>
              <a:t>виготовлені</a:t>
            </a:r>
            <a:r>
              <a:rPr lang="ru-RU" sz="1800" dirty="0" smtClean="0">
                <a:solidFill>
                  <a:srgbClr val="2A0E00"/>
                </a:solidFill>
                <a:latin typeface="Monotype Corsiva" pitchFamily="66" charset="0"/>
              </a:rPr>
              <a:t> в </a:t>
            </a:r>
            <a:r>
              <a:rPr lang="ru-RU" sz="1800" dirty="0" err="1" smtClean="0">
                <a:solidFill>
                  <a:srgbClr val="2A0E00"/>
                </a:solidFill>
                <a:latin typeface="Monotype Corsiva" pitchFamily="66" charset="0"/>
              </a:rPr>
              <a:t>техніці</a:t>
            </a:r>
            <a:r>
              <a:rPr lang="ru-RU" sz="1800" dirty="0" smtClean="0">
                <a:solidFill>
                  <a:srgbClr val="2A0E00"/>
                </a:solidFill>
                <a:latin typeface="Monotype Corsiva" pitchFamily="66" charset="0"/>
              </a:rPr>
              <a:t>  «</a:t>
            </a:r>
            <a:r>
              <a:rPr lang="ru-RU" sz="1800" dirty="0" err="1" smtClean="0">
                <a:solidFill>
                  <a:srgbClr val="2A0E00"/>
                </a:solidFill>
                <a:latin typeface="Monotype Corsiva" pitchFamily="66" charset="0"/>
              </a:rPr>
              <a:t>складання</a:t>
            </a:r>
            <a:r>
              <a:rPr lang="ru-RU" sz="1800" dirty="0" smtClean="0">
                <a:solidFill>
                  <a:srgbClr val="2A0E00"/>
                </a:solidFill>
                <a:latin typeface="Monotype Corsiva" pitchFamily="66" charset="0"/>
              </a:rPr>
              <a:t>»  </a:t>
            </a:r>
            <a:r>
              <a:rPr lang="ru-RU" sz="1800" dirty="0" err="1" smtClean="0">
                <a:solidFill>
                  <a:srgbClr val="2A0E00"/>
                </a:solidFill>
                <a:latin typeface="Monotype Corsiva" pitchFamily="66" charset="0"/>
              </a:rPr>
              <a:t>листочків</a:t>
            </a:r>
            <a:r>
              <a:rPr lang="ru-RU" sz="1800" dirty="0" smtClean="0">
                <a:solidFill>
                  <a:srgbClr val="2A0E00"/>
                </a:solidFill>
                <a:latin typeface="Monotype Corsiva" pitchFamily="66" charset="0"/>
              </a:rPr>
              <a:t>  </a:t>
            </a:r>
            <a:r>
              <a:rPr lang="ru-RU" sz="1800" dirty="0" err="1" smtClean="0">
                <a:solidFill>
                  <a:srgbClr val="2A0E00"/>
                </a:solidFill>
                <a:latin typeface="Monotype Corsiva" pitchFamily="66" charset="0"/>
              </a:rPr>
              <a:t>із</a:t>
            </a:r>
            <a:r>
              <a:rPr lang="ru-RU" sz="1800" dirty="0" smtClean="0">
                <a:solidFill>
                  <a:srgbClr val="2A0E00"/>
                </a:solidFill>
                <a:latin typeface="Monotype Corsiva" pitchFamily="66" charset="0"/>
              </a:rPr>
              <a:t> </a:t>
            </a:r>
            <a:r>
              <a:rPr lang="ru-RU" sz="1800" dirty="0" err="1" smtClean="0">
                <a:solidFill>
                  <a:srgbClr val="2A0E00"/>
                </a:solidFill>
                <a:latin typeface="Monotype Corsiva" pitchFamily="66" charset="0"/>
              </a:rPr>
              <a:t>шматочків</a:t>
            </a:r>
            <a:r>
              <a:rPr lang="ru-RU" sz="1800" dirty="0" smtClean="0">
                <a:solidFill>
                  <a:srgbClr val="2A0E00"/>
                </a:solidFill>
                <a:latin typeface="Monotype Corsiva" pitchFamily="66" charset="0"/>
              </a:rPr>
              <a:t>  </a:t>
            </a:r>
            <a:r>
              <a:rPr lang="ru-RU" sz="1800" dirty="0" err="1" smtClean="0">
                <a:solidFill>
                  <a:srgbClr val="2A0E00"/>
                </a:solidFill>
                <a:latin typeface="Monotype Corsiva" pitchFamily="66" charset="0"/>
              </a:rPr>
              <a:t>тканини</a:t>
            </a:r>
            <a:r>
              <a:rPr lang="ru-RU" sz="1800" dirty="0" smtClean="0">
                <a:solidFill>
                  <a:srgbClr val="2A0E00"/>
                </a:solidFill>
                <a:latin typeface="Monotype Corsiva" pitchFamily="66" charset="0"/>
              </a:rPr>
              <a:t>,  </a:t>
            </a:r>
            <a:r>
              <a:rPr lang="ru-RU" sz="1800" dirty="0" err="1" smtClean="0">
                <a:solidFill>
                  <a:srgbClr val="2A0E00"/>
                </a:solidFill>
                <a:latin typeface="Monotype Corsiva" pitchFamily="66" charset="0"/>
              </a:rPr>
              <a:t>немов</a:t>
            </a:r>
            <a:r>
              <a:rPr lang="ru-RU" sz="1800" dirty="0" smtClean="0">
                <a:solidFill>
                  <a:srgbClr val="2A0E00"/>
                </a:solidFill>
                <a:latin typeface="Monotype Corsiva" pitchFamily="66" charset="0"/>
              </a:rPr>
              <a:t>  </a:t>
            </a:r>
            <a:r>
              <a:rPr lang="ru-RU" sz="1800" dirty="0" err="1" smtClean="0">
                <a:solidFill>
                  <a:srgbClr val="2A0E00"/>
                </a:solidFill>
                <a:latin typeface="Monotype Corsiva" pitchFamily="66" charset="0"/>
              </a:rPr>
              <a:t>оживають</a:t>
            </a:r>
            <a:r>
              <a:rPr lang="ru-RU" sz="1800" dirty="0" smtClean="0">
                <a:solidFill>
                  <a:srgbClr val="2A0E00"/>
                </a:solidFill>
                <a:latin typeface="Monotype Corsiva" pitchFamily="66" charset="0"/>
              </a:rPr>
              <a:t>  в руках </a:t>
            </a:r>
            <a:r>
              <a:rPr lang="ru-RU" sz="1800" dirty="0" err="1" smtClean="0">
                <a:solidFill>
                  <a:srgbClr val="2A0E00"/>
                </a:solidFill>
                <a:latin typeface="Monotype Corsiva" pitchFamily="66" charset="0"/>
              </a:rPr>
              <a:t>майстеринь</a:t>
            </a:r>
            <a:r>
              <a:rPr lang="ru-RU" sz="1800" dirty="0" smtClean="0">
                <a:solidFill>
                  <a:srgbClr val="2A0E00"/>
                </a:solidFill>
                <a:latin typeface="Monotype Corsiva" pitchFamily="66" charset="0"/>
              </a:rPr>
              <a:t>. </a:t>
            </a:r>
            <a:r>
              <a:rPr lang="ru-RU" sz="1800" dirty="0" err="1" smtClean="0">
                <a:solidFill>
                  <a:srgbClr val="2A0E00"/>
                </a:solidFill>
                <a:latin typeface="Monotype Corsiva" pitchFamily="66" charset="0"/>
              </a:rPr>
              <a:t>Сучасні</a:t>
            </a:r>
            <a:r>
              <a:rPr lang="ru-RU" sz="1800" dirty="0" smtClean="0">
                <a:solidFill>
                  <a:srgbClr val="2A0E00"/>
                </a:solidFill>
                <a:latin typeface="Monotype Corsiva" pitchFamily="66" charset="0"/>
              </a:rPr>
              <a:t> </a:t>
            </a:r>
            <a:r>
              <a:rPr lang="ru-RU" sz="1800" dirty="0" err="1" smtClean="0">
                <a:solidFill>
                  <a:srgbClr val="2A0E00"/>
                </a:solidFill>
                <a:latin typeface="Monotype Corsiva" pitchFamily="66" charset="0"/>
              </a:rPr>
              <a:t>форми</a:t>
            </a:r>
            <a:r>
              <a:rPr lang="ru-RU" sz="1800" dirty="0" smtClean="0">
                <a:solidFill>
                  <a:srgbClr val="2A0E00"/>
                </a:solidFill>
                <a:latin typeface="Monotype Corsiva" pitchFamily="66" charset="0"/>
              </a:rPr>
              <a:t> </a:t>
            </a:r>
            <a:r>
              <a:rPr lang="ru-RU" sz="1800" dirty="0" err="1" smtClean="0">
                <a:solidFill>
                  <a:srgbClr val="2A0E00"/>
                </a:solidFill>
                <a:latin typeface="Monotype Corsiva" pitchFamily="66" charset="0"/>
              </a:rPr>
              <a:t>канзаші</a:t>
            </a:r>
            <a:r>
              <a:rPr lang="ru-RU" sz="1800" dirty="0" smtClean="0">
                <a:solidFill>
                  <a:srgbClr val="2A0E00"/>
                </a:solidFill>
                <a:latin typeface="Monotype Corsiva" pitchFamily="66" charset="0"/>
              </a:rPr>
              <a:t> не </a:t>
            </a:r>
            <a:r>
              <a:rPr lang="ru-RU" sz="1800" dirty="0" err="1" smtClean="0">
                <a:solidFill>
                  <a:srgbClr val="2A0E00"/>
                </a:solidFill>
                <a:latin typeface="Monotype Corsiva" pitchFamily="66" charset="0"/>
              </a:rPr>
              <a:t>знають</a:t>
            </a:r>
            <a:r>
              <a:rPr lang="ru-RU" sz="1800" dirty="0" smtClean="0">
                <a:solidFill>
                  <a:srgbClr val="2A0E00"/>
                </a:solidFill>
                <a:latin typeface="Monotype Corsiva" pitchFamily="66" charset="0"/>
              </a:rPr>
              <a:t>  меж  </a:t>
            </a:r>
            <a:r>
              <a:rPr lang="ru-RU" sz="1800" dirty="0" err="1" smtClean="0">
                <a:solidFill>
                  <a:srgbClr val="2A0E00"/>
                </a:solidFill>
                <a:latin typeface="Monotype Corsiva" pitchFamily="66" charset="0"/>
              </a:rPr>
              <a:t>фантазії</a:t>
            </a:r>
            <a:r>
              <a:rPr lang="ru-RU" sz="1800" dirty="0" smtClean="0">
                <a:solidFill>
                  <a:srgbClr val="2A0E00"/>
                </a:solidFill>
                <a:latin typeface="Monotype Corsiva" pitchFamily="66" charset="0"/>
              </a:rPr>
              <a:t>. </a:t>
            </a:r>
            <a:r>
              <a:rPr lang="ru-RU" sz="1800" dirty="0" err="1" smtClean="0">
                <a:solidFill>
                  <a:srgbClr val="2A0E00"/>
                </a:solidFill>
                <a:latin typeface="Monotype Corsiva" pitchFamily="66" charset="0"/>
              </a:rPr>
              <a:t>Яскраво</a:t>
            </a:r>
            <a:r>
              <a:rPr lang="ru-RU" sz="1800" dirty="0" smtClean="0">
                <a:solidFill>
                  <a:srgbClr val="2A0E00"/>
                </a:solidFill>
                <a:latin typeface="Monotype Corsiva" pitchFamily="66" charset="0"/>
              </a:rPr>
              <a:t> та </a:t>
            </a:r>
            <a:r>
              <a:rPr lang="ru-RU" sz="1800" dirty="0" err="1" smtClean="0">
                <a:solidFill>
                  <a:srgbClr val="2A0E00"/>
                </a:solidFill>
                <a:latin typeface="Monotype Corsiva" pitchFamily="66" charset="0"/>
              </a:rPr>
              <a:t>дивовижно</a:t>
            </a:r>
            <a:r>
              <a:rPr lang="ru-RU" sz="1800" dirty="0" smtClean="0">
                <a:solidFill>
                  <a:srgbClr val="2A0E00"/>
                </a:solidFill>
                <a:latin typeface="Monotype Corsiva" pitchFamily="66" charset="0"/>
              </a:rPr>
              <a:t> </a:t>
            </a:r>
            <a:r>
              <a:rPr lang="ru-RU" sz="1800" dirty="0" err="1" smtClean="0">
                <a:solidFill>
                  <a:srgbClr val="2A0E00"/>
                </a:solidFill>
                <a:latin typeface="Monotype Corsiva" pitchFamily="66" charset="0"/>
              </a:rPr>
              <a:t>дивляться</a:t>
            </a:r>
            <a:r>
              <a:rPr lang="ru-RU" sz="1800" dirty="0" smtClean="0">
                <a:solidFill>
                  <a:srgbClr val="2A0E00"/>
                </a:solidFill>
                <a:latin typeface="Monotype Corsiva" pitchFamily="66" charset="0"/>
              </a:rPr>
              <a:t> </a:t>
            </a:r>
            <a:r>
              <a:rPr lang="ru-RU" sz="1800" dirty="0" err="1" smtClean="0">
                <a:solidFill>
                  <a:srgbClr val="2A0E00"/>
                </a:solidFill>
                <a:latin typeface="Monotype Corsiva" pitchFamily="66" charset="0"/>
              </a:rPr>
              <a:t>різні</a:t>
            </a:r>
            <a:r>
              <a:rPr lang="ru-RU" sz="1800" dirty="0" smtClean="0">
                <a:solidFill>
                  <a:srgbClr val="2A0E00"/>
                </a:solidFill>
                <a:latin typeface="Monotype Corsiva" pitchFamily="66" charset="0"/>
              </a:rPr>
              <a:t> </a:t>
            </a:r>
            <a:r>
              <a:rPr lang="ru-RU" sz="1800" dirty="0" err="1" smtClean="0">
                <a:solidFill>
                  <a:srgbClr val="2A0E00"/>
                </a:solidFill>
                <a:latin typeface="Monotype Corsiva" pitchFamily="66" charset="0"/>
              </a:rPr>
              <a:t>ікебани</a:t>
            </a:r>
            <a:r>
              <a:rPr lang="ru-RU" sz="1800" dirty="0" smtClean="0">
                <a:solidFill>
                  <a:srgbClr val="2A0E00"/>
                </a:solidFill>
                <a:latin typeface="Monotype Corsiva" pitchFamily="66" charset="0"/>
              </a:rPr>
              <a:t>, </a:t>
            </a:r>
            <a:r>
              <a:rPr lang="ru-RU" sz="1800" dirty="0" err="1" smtClean="0">
                <a:solidFill>
                  <a:srgbClr val="2A0E00"/>
                </a:solidFill>
                <a:latin typeface="Monotype Corsiva" pitchFamily="66" charset="0"/>
              </a:rPr>
              <a:t>декоративно-квіткові</a:t>
            </a:r>
            <a:r>
              <a:rPr lang="ru-RU" sz="1800" dirty="0" smtClean="0">
                <a:solidFill>
                  <a:srgbClr val="2A0E00"/>
                </a:solidFill>
                <a:latin typeface="Monotype Corsiva" pitchFamily="66" charset="0"/>
              </a:rPr>
              <a:t> </a:t>
            </a:r>
            <a:r>
              <a:rPr lang="ru-RU" sz="1800" dirty="0" err="1" smtClean="0">
                <a:solidFill>
                  <a:srgbClr val="2A0E00"/>
                </a:solidFill>
                <a:latin typeface="Monotype Corsiva" pitchFamily="66" charset="0"/>
              </a:rPr>
              <a:t>композиції</a:t>
            </a:r>
            <a:r>
              <a:rPr lang="ru-RU" sz="1800" dirty="0" smtClean="0">
                <a:solidFill>
                  <a:srgbClr val="2A0E00"/>
                </a:solidFill>
                <a:latin typeface="Monotype Corsiva" pitchFamily="66" charset="0"/>
              </a:rPr>
              <a:t>, </a:t>
            </a:r>
            <a:r>
              <a:rPr lang="ru-RU" sz="1800" dirty="0" err="1" smtClean="0">
                <a:solidFill>
                  <a:srgbClr val="2A0E00"/>
                </a:solidFill>
                <a:latin typeface="Monotype Corsiva" pitchFamily="66" charset="0"/>
              </a:rPr>
              <a:t>та</a:t>
            </a:r>
            <a:r>
              <a:rPr lang="ru-RU" sz="1800" dirty="0" smtClean="0">
                <a:solidFill>
                  <a:srgbClr val="2A0E00"/>
                </a:solidFill>
                <a:latin typeface="Monotype Corsiva" pitchFamily="66" charset="0"/>
              </a:rPr>
              <a:t> </a:t>
            </a:r>
            <a:r>
              <a:rPr lang="ru-RU" sz="1800" dirty="0" err="1" smtClean="0">
                <a:solidFill>
                  <a:srgbClr val="2A0E00"/>
                </a:solidFill>
                <a:latin typeface="Monotype Corsiva" pitchFamily="66" charset="0"/>
              </a:rPr>
              <a:t>інші</a:t>
            </a:r>
            <a:r>
              <a:rPr lang="ru-RU" sz="1800" dirty="0" smtClean="0">
                <a:solidFill>
                  <a:srgbClr val="2A0E00"/>
                </a:solidFill>
                <a:latin typeface="Monotype Corsiva" pitchFamily="66" charset="0"/>
              </a:rPr>
              <a:t> </a:t>
            </a:r>
            <a:r>
              <a:rPr lang="ru-RU" sz="1800" dirty="0" err="1" smtClean="0">
                <a:solidFill>
                  <a:srgbClr val="2A0E00"/>
                </a:solidFill>
                <a:latin typeface="Monotype Corsiva" pitchFamily="66" charset="0"/>
              </a:rPr>
              <a:t>прикраси</a:t>
            </a:r>
            <a:r>
              <a:rPr lang="ru-RU" sz="1800" dirty="0" smtClean="0">
                <a:solidFill>
                  <a:srgbClr val="2A0E00"/>
                </a:solidFill>
                <a:latin typeface="Monotype Corsiva" pitchFamily="66" charset="0"/>
              </a:rPr>
              <a:t> </a:t>
            </a:r>
            <a:r>
              <a:rPr lang="ru-RU" sz="1800" dirty="0" err="1" smtClean="0">
                <a:solidFill>
                  <a:srgbClr val="2A0E00"/>
                </a:solidFill>
                <a:latin typeface="Monotype Corsiva" pitchFamily="66" charset="0"/>
              </a:rPr>
              <a:t>виготовлені</a:t>
            </a:r>
            <a:r>
              <a:rPr lang="ru-RU" sz="1800" dirty="0" smtClean="0">
                <a:solidFill>
                  <a:srgbClr val="2A0E00"/>
                </a:solidFill>
                <a:latin typeface="Monotype Corsiva" pitchFamily="66" charset="0"/>
              </a:rPr>
              <a:t> в </a:t>
            </a:r>
            <a:r>
              <a:rPr lang="ru-RU" sz="1800" dirty="0" err="1" smtClean="0">
                <a:solidFill>
                  <a:srgbClr val="2A0E00"/>
                </a:solidFill>
                <a:latin typeface="Monotype Corsiva" pitchFamily="66" charset="0"/>
              </a:rPr>
              <a:t>цій</a:t>
            </a:r>
            <a:r>
              <a:rPr lang="ru-RU" sz="1800" dirty="0" smtClean="0">
                <a:solidFill>
                  <a:srgbClr val="2A0E00"/>
                </a:solidFill>
                <a:latin typeface="Monotype Corsiva" pitchFamily="66" charset="0"/>
              </a:rPr>
              <a:t> </a:t>
            </a:r>
            <a:r>
              <a:rPr lang="ru-RU" sz="1800" dirty="0" err="1" smtClean="0">
                <a:solidFill>
                  <a:srgbClr val="2A0E00"/>
                </a:solidFill>
                <a:latin typeface="Monotype Corsiva" pitchFamily="66" charset="0"/>
              </a:rPr>
              <a:t>техніці</a:t>
            </a:r>
            <a:r>
              <a:rPr lang="ru-RU" sz="1800" dirty="0" smtClean="0">
                <a:solidFill>
                  <a:srgbClr val="2A0E00"/>
                </a:solidFill>
                <a:latin typeface="Monotype Corsiva" pitchFamily="66" charset="0"/>
              </a:rPr>
              <a:t>.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/>
          </a:p>
        </p:txBody>
      </p:sp>
      <p:pic>
        <p:nvPicPr>
          <p:cNvPr id="5" name="Picture 2" descr="C:\Users\Татьяна\Desktop\канзаши\1006544_japan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260648"/>
            <a:ext cx="1800200" cy="1177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11560" y="332656"/>
            <a:ext cx="864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err="1" smtClean="0">
                <a:solidFill>
                  <a:srgbClr val="FF0000"/>
                </a:solidFill>
                <a:latin typeface="Georgia" pitchFamily="18" charset="0"/>
              </a:rPr>
              <a:t>Японія</a:t>
            </a:r>
            <a:endParaRPr lang="ru-RU" sz="1200" dirty="0"/>
          </a:p>
        </p:txBody>
      </p:sp>
      <p:pic>
        <p:nvPicPr>
          <p:cNvPr id="7" name="Рисунок 6" descr="C:\Users\Татьяна\AppData\Local\Microsoft\Windows\Temporary Internet Files\Content.Word\_.jpeg"/>
          <p:cNvPicPr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64288" y="260648"/>
            <a:ext cx="1728192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6" descr="http://85.93.52.59/projects/pictures/201012/Kanzashi/0718609bfcbe.jpg"/>
          <p:cNvPicPr>
            <a:picLocks noGrp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71600" y="5085184"/>
            <a:ext cx="2232248" cy="1440160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 descr="C:\Documents and Settings\профи\Рабочий стол\7811772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96136" y="5013176"/>
            <a:ext cx="2232248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 descr="G:\Kanzashi.-09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635896" y="5085184"/>
            <a:ext cx="1656184" cy="1440160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Для </a:t>
            </a:r>
            <a:r>
              <a:rPr lang="ru-RU" sz="40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виготовлення</a:t>
            </a:r>
            <a:r>
              <a:rPr lang="ru-RU" sz="4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прикраси</a:t>
            </a:r>
            <a:r>
              <a:rPr lang="ru-RU" sz="4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необхідно</a:t>
            </a:r>
            <a:r>
              <a:rPr lang="ru-RU" sz="4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</a:t>
            </a:r>
            <a:endParaRPr lang="ru-RU" sz="40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67544" y="1484784"/>
            <a:ext cx="4961712" cy="473029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A0E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A0E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атласні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A0E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A0E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лєнти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A0E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A0E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жовтого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A0E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та зеленого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A0E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кольорів</a:t>
            </a:r>
            <a:r>
              <a:rPr lang="ru-RU" sz="3200" dirty="0" smtClean="0">
                <a:solidFill>
                  <a:srgbClr val="2A0E00"/>
                </a:solidFill>
                <a:latin typeface="Monotype Corsiva" pitchFamily="66" charset="0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A0E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лінійка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A0E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A0E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ножниці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A0E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;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ru-RU" sz="3200" dirty="0" err="1" smtClean="0">
                <a:solidFill>
                  <a:srgbClr val="2A0E00"/>
                </a:solidFill>
                <a:latin typeface="Monotype Corsiva" pitchFamily="66" charset="0"/>
              </a:rPr>
              <a:t>пінцет</a:t>
            </a:r>
            <a:r>
              <a:rPr lang="ru-RU" sz="3200" dirty="0" smtClean="0">
                <a:solidFill>
                  <a:srgbClr val="2A0E00"/>
                </a:solidFill>
                <a:latin typeface="Monotype Corsiva" pitchFamily="66" charset="0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A0E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запальничка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A0E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A0E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або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A0E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A0E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свічка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A0E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uk-UA" sz="3200" dirty="0" smtClean="0">
                <a:solidFill>
                  <a:srgbClr val="2A0E00"/>
                </a:solidFill>
                <a:latin typeface="Monotype Corsiva" pitchFamily="66" charset="0"/>
              </a:rPr>
              <a:t>прикраса (божа корівка);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2A0E00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ru-RU" sz="3200" dirty="0" smtClean="0">
                <a:solidFill>
                  <a:srgbClr val="2A0E00"/>
                </a:solidFill>
                <a:latin typeface="Monotype Corsiva" pitchFamily="66" charset="0"/>
              </a:rPr>
              <a:t>к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A0E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лей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A0E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або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A0E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A0E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термопістолет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A0E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для </a:t>
            </a:r>
            <a:r>
              <a:rPr lang="ru-RU" sz="3200" dirty="0" err="1" smtClean="0">
                <a:solidFill>
                  <a:srgbClr val="2A0E00"/>
                </a:solidFill>
                <a:latin typeface="Monotype Corsiva" pitchFamily="66" charset="0"/>
              </a:rPr>
              <a:t>з’єднання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A0E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деталей.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2A0E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 descr="DSC0836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51512" y="1857364"/>
            <a:ext cx="4392488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714752"/>
            <a:ext cx="81038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i="1" dirty="0" smtClean="0">
              <a:solidFill>
                <a:schemeClr val="accent4">
                  <a:lumMod val="50000"/>
                </a:schemeClr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i="1" dirty="0" smtClean="0">
              <a:solidFill>
                <a:schemeClr val="accent4">
                  <a:lumMod val="50000"/>
                </a:schemeClr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00" i="1" dirty="0" smtClean="0">
                <a:solidFill>
                  <a:srgbClr val="7025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Складаємо стрічку так , щоб в середині </a:t>
            </a:r>
            <a:r>
              <a:rPr lang="uk-UA" sz="1600" i="1" dirty="0" err="1" smtClean="0">
                <a:solidFill>
                  <a:srgbClr val="7025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получився</a:t>
            </a:r>
            <a:r>
              <a:rPr lang="uk-UA" sz="1600" i="1" dirty="0" smtClean="0">
                <a:solidFill>
                  <a:srgbClr val="7025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кут 90 градусів.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 err="1" smtClean="0">
                <a:solidFill>
                  <a:srgbClr val="7025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Складаємо</a:t>
            </a:r>
            <a:r>
              <a:rPr lang="ru-RU" sz="1600" i="1" dirty="0" smtClean="0">
                <a:solidFill>
                  <a:srgbClr val="7025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rgbClr val="7025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йще</a:t>
            </a:r>
            <a:r>
              <a:rPr lang="ru-RU" sz="1600" i="1" dirty="0" smtClean="0">
                <a:solidFill>
                  <a:srgbClr val="7025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раз пополам.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 err="1" smtClean="0">
                <a:solidFill>
                  <a:srgbClr val="7025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Потім</a:t>
            </a:r>
            <a:r>
              <a:rPr lang="ru-RU" sz="1600" i="1" dirty="0" smtClean="0">
                <a:solidFill>
                  <a:srgbClr val="7025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rgbClr val="7025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краї</a:t>
            </a:r>
            <a:r>
              <a:rPr lang="ru-RU" sz="1600" i="1" dirty="0" smtClean="0">
                <a:solidFill>
                  <a:srgbClr val="7025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rgbClr val="7025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стрічки</a:t>
            </a:r>
            <a:r>
              <a:rPr lang="ru-RU" sz="1600" i="1" dirty="0" smtClean="0">
                <a:solidFill>
                  <a:srgbClr val="7025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solidFill>
                  <a:srgbClr val="7025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загинаємо</a:t>
            </a:r>
            <a:r>
              <a:rPr lang="ru-RU" sz="1600" i="1" dirty="0" smtClean="0">
                <a:solidFill>
                  <a:srgbClr val="7025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lang="ru-RU" sz="1600" i="1" dirty="0" err="1" smtClean="0">
                <a:solidFill>
                  <a:srgbClr val="7025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середини</a:t>
            </a:r>
            <a:r>
              <a:rPr lang="ru-RU" sz="1600" i="1" dirty="0" smtClean="0">
                <a:solidFill>
                  <a:srgbClr val="7025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lang="ru-RU" sz="1600" i="1" dirty="0" err="1" smtClean="0">
                <a:solidFill>
                  <a:srgbClr val="7025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оплавлюємо</a:t>
            </a:r>
            <a:r>
              <a:rPr lang="ru-RU" sz="1600" i="1" dirty="0" smtClean="0">
                <a:solidFill>
                  <a:srgbClr val="7025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00" i="1" dirty="0" smtClean="0">
                <a:solidFill>
                  <a:srgbClr val="7025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 нас має вийти 24 пелюсточки.</a:t>
            </a:r>
            <a:endParaRPr lang="ru-RU" sz="1600" i="1" dirty="0" smtClean="0">
              <a:solidFill>
                <a:srgbClr val="702500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702500"/>
              </a:solidFill>
              <a:latin typeface="Monotype Corsiva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70250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548680"/>
            <a:ext cx="83907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dirty="0" smtClean="0">
                <a:ln w="11430">
                  <a:solidFill>
                    <a:srgbClr val="C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Принцип </a:t>
            </a:r>
            <a:r>
              <a:rPr lang="ru-RU" sz="2400" dirty="0" err="1" smtClean="0">
                <a:ln w="11430">
                  <a:solidFill>
                    <a:srgbClr val="C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виготовлення</a:t>
            </a:r>
            <a:r>
              <a:rPr lang="ru-RU" sz="2400" dirty="0" smtClean="0">
                <a:ln w="11430">
                  <a:solidFill>
                    <a:srgbClr val="C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2400" dirty="0" err="1" smtClean="0">
                <a:ln w="11430">
                  <a:solidFill>
                    <a:srgbClr val="C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пелюсток</a:t>
            </a:r>
            <a:r>
              <a:rPr lang="ru-RU" dirty="0" smtClean="0">
                <a:ln w="11430">
                  <a:solidFill>
                    <a:srgbClr val="C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 </a:t>
            </a:r>
          </a:p>
          <a:p>
            <a:pPr lvl="0" algn="ctr">
              <a:spcBef>
                <a:spcPct val="0"/>
              </a:spcBef>
              <a:defRPr/>
            </a:pPr>
            <a:endParaRPr lang="ru-RU" sz="1200" i="1" dirty="0" smtClean="0">
              <a:ln w="11430"/>
              <a:solidFill>
                <a:srgbClr val="7025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  <a:latin typeface="Monotype Corsiva" pitchFamily="66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uk-UA" sz="2400" i="1" dirty="0" smtClean="0">
                <a:ln w="11430"/>
                <a:solidFill>
                  <a:srgbClr val="7025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Нарізаємо жовту стрічку 12шт., по 8 см. та 12 шт., по7см.</a:t>
            </a:r>
            <a:endParaRPr lang="ru-RU" sz="2400" dirty="0">
              <a:ln w="11430"/>
              <a:solidFill>
                <a:srgbClr val="7025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9218" name="Picture 2" descr="Картинки по запросу стрічка жовта та зелена для канзаш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071678"/>
            <a:ext cx="6457950" cy="1714500"/>
          </a:xfrm>
          <a:prstGeom prst="rect">
            <a:avLst/>
          </a:prstGeom>
          <a:noFill/>
        </p:spPr>
      </p:pic>
      <p:pic>
        <p:nvPicPr>
          <p:cNvPr id="14" name="Рисунок 13" descr="http://kladraz.ru/upload/blogs/2627_fd9c1668619fe00598c1a62594d4c41d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4500570"/>
            <a:ext cx="2264087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928670"/>
            <a:ext cx="392909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Вирізаємо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коло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діаметром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4 см. та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приклеюємо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спочатку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більші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пелюстки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.(8см.)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uk-UA" i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uk-UA" i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uk-UA" i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uk-UA" i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uk-UA" i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uk-UA" i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i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Пелюстки другого ряду (7см.) ліпимо між пелюстками першого ряду.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uk-UA" i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uk-UA" i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uk-UA" i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uk-UA" i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uk-UA" i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i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Приклеюємо серединку.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i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" name="Рисунок 19" descr="http://kladraz.ru/upload/blogs/2627_891a311ae23b8c31b7324e4ad6bb557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857232"/>
            <a:ext cx="228601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://kladraz.ru/upload/blogs/2627_2ad28cf93ef318775157d1e4a7a90a8d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7" y="2428868"/>
            <a:ext cx="2357454" cy="194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://kladraz.ru/upload/blogs/2627_f8998bbc4fdf51fd4273bc937e3d3239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4000504"/>
            <a:ext cx="2385067" cy="189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483768" y="188640"/>
            <a:ext cx="32438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2400" dirty="0" smtClean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  <a:latin typeface="Monotype Corsiva" pitchFamily="66" charset="0"/>
            </a:endParaRPr>
          </a:p>
          <a:p>
            <a:pPr algn="ctr"/>
            <a:endParaRPr lang="ru-RU" sz="2400" dirty="0">
              <a:solidFill>
                <a:srgbClr val="800000"/>
              </a:solidFill>
              <a:latin typeface="Monotype Corsiva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357166"/>
            <a:ext cx="86061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3600" dirty="0" smtClean="0">
                <a:solidFill>
                  <a:srgbClr val="702500"/>
                </a:solidFill>
                <a:latin typeface="Monotype Corsiva" pitchFamily="66" charset="0"/>
              </a:rPr>
              <a:t>                             Листки</a:t>
            </a:r>
            <a:r>
              <a:rPr lang="ru-RU" dirty="0" smtClean="0">
                <a:solidFill>
                  <a:srgbClr val="702500"/>
                </a:solidFill>
                <a:latin typeface="Monotype Corsiva" pitchFamily="66" charset="0"/>
              </a:rPr>
              <a:t>.</a:t>
            </a:r>
          </a:p>
          <a:p>
            <a:pPr marL="342900" indent="-342900"/>
            <a:r>
              <a:rPr lang="ru-RU" dirty="0" smtClean="0">
                <a:solidFill>
                  <a:srgbClr val="702500"/>
                </a:solidFill>
                <a:latin typeface="Monotype Corsiva" pitchFamily="66" charset="0"/>
              </a:rPr>
              <a:t>1.    </a:t>
            </a:r>
            <a:r>
              <a:rPr lang="ru-RU" dirty="0" err="1" smtClean="0">
                <a:solidFill>
                  <a:srgbClr val="702500"/>
                </a:solidFill>
                <a:latin typeface="Monotype Corsiva" pitchFamily="66" charset="0"/>
              </a:rPr>
              <a:t>Нарізати</a:t>
            </a:r>
            <a:r>
              <a:rPr lang="ru-RU" dirty="0" smtClean="0">
                <a:solidFill>
                  <a:srgbClr val="70250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702500"/>
                </a:solidFill>
                <a:latin typeface="Monotype Corsiva" pitchFamily="66" charset="0"/>
              </a:rPr>
              <a:t>зелену</a:t>
            </a:r>
            <a:r>
              <a:rPr lang="ru-RU" dirty="0" smtClean="0">
                <a:solidFill>
                  <a:srgbClr val="702500"/>
                </a:solidFill>
                <a:latin typeface="Monotype Corsiva" pitchFamily="66" charset="0"/>
              </a:rPr>
              <a:t>  </a:t>
            </a:r>
            <a:r>
              <a:rPr lang="ru-RU" dirty="0" err="1" smtClean="0">
                <a:solidFill>
                  <a:srgbClr val="702500"/>
                </a:solidFill>
                <a:latin typeface="Monotype Corsiva" pitchFamily="66" charset="0"/>
              </a:rPr>
              <a:t>стр</a:t>
            </a:r>
            <a:r>
              <a:rPr lang="uk-UA" dirty="0" err="1" smtClean="0">
                <a:solidFill>
                  <a:srgbClr val="702500"/>
                </a:solidFill>
                <a:latin typeface="Monotype Corsiva" pitchFamily="66" charset="0"/>
              </a:rPr>
              <a:t>ічку</a:t>
            </a:r>
            <a:r>
              <a:rPr lang="uk-UA" dirty="0" smtClean="0">
                <a:solidFill>
                  <a:srgbClr val="702500"/>
                </a:solidFill>
                <a:latin typeface="Monotype Corsiva" pitchFamily="66" charset="0"/>
              </a:rPr>
              <a:t> </a:t>
            </a:r>
            <a:r>
              <a:rPr lang="ru-RU" dirty="0" smtClean="0">
                <a:solidFill>
                  <a:srgbClr val="702500"/>
                </a:solidFill>
                <a:latin typeface="Monotype Corsiva" pitchFamily="66" charset="0"/>
              </a:rPr>
              <a:t>2,5 см на </a:t>
            </a:r>
            <a:r>
              <a:rPr lang="ru-RU" dirty="0" err="1" smtClean="0">
                <a:solidFill>
                  <a:srgbClr val="702500"/>
                </a:solidFill>
                <a:latin typeface="Monotype Corsiva" pitchFamily="66" charset="0"/>
              </a:rPr>
              <a:t>відрізки</a:t>
            </a:r>
            <a:r>
              <a:rPr lang="ru-RU" dirty="0" smtClean="0">
                <a:solidFill>
                  <a:srgbClr val="702500"/>
                </a:solidFill>
                <a:latin typeface="Monotype Corsiva" pitchFamily="66" charset="0"/>
              </a:rPr>
              <a:t> по  15 см </a:t>
            </a:r>
          </a:p>
          <a:p>
            <a:pPr marL="342900" indent="-342900"/>
            <a:r>
              <a:rPr lang="ru-RU" dirty="0" smtClean="0">
                <a:solidFill>
                  <a:srgbClr val="702500"/>
                </a:solidFill>
                <a:latin typeface="Monotype Corsiva" pitchFamily="66" charset="0"/>
              </a:rPr>
              <a:t>2.    </a:t>
            </a:r>
            <a:r>
              <a:rPr lang="ru-RU" dirty="0" err="1" smtClean="0">
                <a:solidFill>
                  <a:srgbClr val="702500"/>
                </a:solidFill>
                <a:latin typeface="Monotype Corsiva" pitchFamily="66" charset="0"/>
              </a:rPr>
              <a:t>Скласти</a:t>
            </a:r>
            <a:r>
              <a:rPr lang="ru-RU" dirty="0" smtClean="0">
                <a:solidFill>
                  <a:srgbClr val="702500"/>
                </a:solidFill>
                <a:latin typeface="Monotype Corsiva" pitchFamily="66" charset="0"/>
              </a:rPr>
              <a:t> пополам лице до </a:t>
            </a:r>
            <a:r>
              <a:rPr lang="ru-RU" dirty="0" err="1" smtClean="0">
                <a:solidFill>
                  <a:srgbClr val="702500"/>
                </a:solidFill>
                <a:latin typeface="Monotype Corsiva" pitchFamily="66" charset="0"/>
              </a:rPr>
              <a:t>лиця</a:t>
            </a:r>
            <a:r>
              <a:rPr lang="ru-RU" dirty="0" smtClean="0">
                <a:solidFill>
                  <a:srgbClr val="702500"/>
                </a:solidFill>
                <a:latin typeface="Monotype Corsiva" pitchFamily="66" charset="0"/>
              </a:rPr>
              <a:t>, та </a:t>
            </a:r>
            <a:r>
              <a:rPr lang="ru-RU" dirty="0" err="1" smtClean="0">
                <a:solidFill>
                  <a:srgbClr val="702500"/>
                </a:solidFill>
                <a:latin typeface="Monotype Corsiva" pitchFamily="66" charset="0"/>
              </a:rPr>
              <a:t>відрізати</a:t>
            </a:r>
            <a:r>
              <a:rPr lang="ru-RU" dirty="0" smtClean="0">
                <a:solidFill>
                  <a:srgbClr val="702500"/>
                </a:solidFill>
                <a:latin typeface="Monotype Corsiva" pitchFamily="66" charset="0"/>
              </a:rPr>
              <a:t> один  </a:t>
            </a:r>
            <a:r>
              <a:rPr lang="ru-RU" dirty="0" err="1" smtClean="0">
                <a:solidFill>
                  <a:srgbClr val="702500"/>
                </a:solidFill>
                <a:latin typeface="Monotype Corsiva" pitchFamily="66" charset="0"/>
              </a:rPr>
              <a:t>кутик</a:t>
            </a:r>
            <a:r>
              <a:rPr lang="ru-RU" dirty="0" smtClean="0">
                <a:solidFill>
                  <a:srgbClr val="70250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702500"/>
                </a:solidFill>
                <a:latin typeface="Monotype Corsiva" pitchFamily="66" charset="0"/>
              </a:rPr>
              <a:t>стрічки</a:t>
            </a:r>
            <a:r>
              <a:rPr lang="ru-RU" dirty="0" smtClean="0">
                <a:solidFill>
                  <a:srgbClr val="702500"/>
                </a:solidFill>
                <a:latin typeface="Monotype Corsiva" pitchFamily="66" charset="0"/>
              </a:rPr>
              <a:t>, </a:t>
            </a:r>
            <a:r>
              <a:rPr lang="ru-RU" dirty="0" err="1" smtClean="0">
                <a:solidFill>
                  <a:srgbClr val="702500"/>
                </a:solidFill>
                <a:latin typeface="Monotype Corsiva" pitchFamily="66" charset="0"/>
              </a:rPr>
              <a:t>потім</a:t>
            </a:r>
            <a:r>
              <a:rPr lang="ru-RU" dirty="0" smtClean="0">
                <a:solidFill>
                  <a:srgbClr val="70250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702500"/>
                </a:solidFill>
                <a:latin typeface="Monotype Corsiva" pitchFamily="66" charset="0"/>
              </a:rPr>
              <a:t>оплавити</a:t>
            </a:r>
            <a:r>
              <a:rPr lang="ru-RU" dirty="0" smtClean="0">
                <a:solidFill>
                  <a:srgbClr val="702500"/>
                </a:solidFill>
                <a:latin typeface="Monotype Corsiva" pitchFamily="66" charset="0"/>
              </a:rPr>
              <a:t> за    </a:t>
            </a:r>
            <a:r>
              <a:rPr lang="ru-RU" dirty="0" err="1" smtClean="0">
                <a:solidFill>
                  <a:srgbClr val="702500"/>
                </a:solidFill>
                <a:latin typeface="Monotype Corsiva" pitchFamily="66" charset="0"/>
              </a:rPr>
              <a:t>допомогою</a:t>
            </a:r>
            <a:r>
              <a:rPr lang="ru-RU" dirty="0" smtClean="0">
                <a:solidFill>
                  <a:srgbClr val="702500"/>
                </a:solidFill>
                <a:latin typeface="Monotype Corsiva" pitchFamily="66" charset="0"/>
              </a:rPr>
              <a:t>  </a:t>
            </a:r>
            <a:r>
              <a:rPr lang="ru-RU" dirty="0" err="1" smtClean="0">
                <a:solidFill>
                  <a:srgbClr val="702500"/>
                </a:solidFill>
                <a:latin typeface="Monotype Corsiva" pitchFamily="66" charset="0"/>
              </a:rPr>
              <a:t>запальнички</a:t>
            </a:r>
            <a:r>
              <a:rPr lang="ru-RU" dirty="0" smtClean="0">
                <a:solidFill>
                  <a:srgbClr val="702500"/>
                </a:solidFill>
                <a:latin typeface="Monotype Corsiva" pitchFamily="66" charset="0"/>
              </a:rPr>
              <a:t>.</a:t>
            </a:r>
          </a:p>
          <a:p>
            <a:pPr marL="342900" indent="-342900"/>
            <a:r>
              <a:rPr lang="ru-RU" dirty="0" smtClean="0">
                <a:solidFill>
                  <a:srgbClr val="702500"/>
                </a:solidFill>
                <a:latin typeface="Monotype Corsiva" pitchFamily="66" charset="0"/>
              </a:rPr>
              <a:t>3.    </a:t>
            </a:r>
            <a:r>
              <a:rPr lang="ru-RU" dirty="0" err="1" smtClean="0">
                <a:solidFill>
                  <a:srgbClr val="702500"/>
                </a:solidFill>
                <a:latin typeface="Monotype Corsiva" pitchFamily="66" charset="0"/>
              </a:rPr>
              <a:t>Вивернути</a:t>
            </a:r>
            <a:r>
              <a:rPr lang="ru-RU" dirty="0" smtClean="0">
                <a:solidFill>
                  <a:srgbClr val="702500"/>
                </a:solidFill>
                <a:latin typeface="Monotype Corsiva" pitchFamily="66" charset="0"/>
              </a:rPr>
              <a:t> на </a:t>
            </a:r>
            <a:r>
              <a:rPr lang="ru-RU" dirty="0" err="1" smtClean="0">
                <a:solidFill>
                  <a:srgbClr val="702500"/>
                </a:solidFill>
                <a:latin typeface="Monotype Corsiva" pitchFamily="66" charset="0"/>
              </a:rPr>
              <a:t>лицеву</a:t>
            </a:r>
            <a:r>
              <a:rPr lang="ru-RU" dirty="0" smtClean="0">
                <a:solidFill>
                  <a:srgbClr val="702500"/>
                </a:solidFill>
                <a:latin typeface="Monotype Corsiva" pitchFamily="66" charset="0"/>
              </a:rPr>
              <a:t> сторону </a:t>
            </a:r>
            <a:r>
              <a:rPr lang="ru-RU" dirty="0" err="1" smtClean="0">
                <a:solidFill>
                  <a:srgbClr val="702500"/>
                </a:solidFill>
                <a:latin typeface="Monotype Corsiva" pitchFamily="66" charset="0"/>
              </a:rPr>
              <a:t>і</a:t>
            </a:r>
            <a:r>
              <a:rPr lang="ru-RU" dirty="0" smtClean="0">
                <a:solidFill>
                  <a:srgbClr val="702500"/>
                </a:solidFill>
                <a:latin typeface="Monotype Corsiva" pitchFamily="66" charset="0"/>
              </a:rPr>
              <a:t> так само </a:t>
            </a:r>
            <a:r>
              <a:rPr lang="ru-RU" dirty="0" err="1" smtClean="0">
                <a:solidFill>
                  <a:srgbClr val="702500"/>
                </a:solidFill>
                <a:latin typeface="Monotype Corsiva" pitchFamily="66" charset="0"/>
              </a:rPr>
              <a:t>робимо</a:t>
            </a:r>
            <a:r>
              <a:rPr lang="ru-RU" dirty="0" smtClean="0">
                <a:solidFill>
                  <a:srgbClr val="70250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702500"/>
                </a:solidFill>
                <a:latin typeface="Monotype Corsiva" pitchFamily="66" charset="0"/>
              </a:rPr>
              <a:t>і</a:t>
            </a:r>
            <a:r>
              <a:rPr lang="ru-RU" dirty="0" smtClean="0">
                <a:solidFill>
                  <a:srgbClr val="702500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702500"/>
                </a:solidFill>
                <a:latin typeface="Monotype Corsiva" pitchFamily="66" charset="0"/>
              </a:rPr>
              <a:t>інші</a:t>
            </a:r>
            <a:r>
              <a:rPr lang="ru-RU" dirty="0" smtClean="0">
                <a:solidFill>
                  <a:srgbClr val="702500"/>
                </a:solidFill>
                <a:latin typeface="Monotype Corsiva" pitchFamily="66" charset="0"/>
              </a:rPr>
              <a:t> листочки.</a:t>
            </a:r>
          </a:p>
        </p:txBody>
      </p:sp>
      <p:pic>
        <p:nvPicPr>
          <p:cNvPr id="21" name="Рисунок 20" descr="http://kladraz.ru/upload/blogs/2627_aa71dd7f22bcb3e7aaaca26553c9892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714620"/>
            <a:ext cx="221457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://kladraz.ru/upload/blogs/2627_85a602aa3a6bd5b1258f3ecf042cf93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3929066"/>
            <a:ext cx="221457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http://kladraz.ru/upload/blogs/2627_2a94840ad8f9948bf1bc49f247aea717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4500570"/>
            <a:ext cx="221457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://kladraz.ru/upload/blogs/2627_5d2fdf67725c6198cf69d8e1b583526c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3214710" cy="244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Картинки по запросу канзаши картины ма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3857628"/>
            <a:ext cx="3143272" cy="2357454"/>
          </a:xfrm>
          <a:prstGeom prst="rect">
            <a:avLst/>
          </a:prstGeom>
          <a:noFill/>
        </p:spPr>
      </p:pic>
      <p:pic>
        <p:nvPicPr>
          <p:cNvPr id="31746" name="Picture 2" descr="Картинки по запросу обруч із соняшники канзаш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857232"/>
            <a:ext cx="2286016" cy="20002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заколки из цветов канзаш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928934"/>
            <a:ext cx="4572032" cy="3371853"/>
          </a:xfrm>
          <a:prstGeom prst="rect">
            <a:avLst/>
          </a:prstGeom>
          <a:noFill/>
        </p:spPr>
      </p:pic>
      <p:pic>
        <p:nvPicPr>
          <p:cNvPr id="6148" name="Picture 4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57166"/>
            <a:ext cx="4071966" cy="3000396"/>
          </a:xfrm>
          <a:prstGeom prst="rect">
            <a:avLst/>
          </a:prstGeom>
          <a:noFill/>
        </p:spPr>
      </p:pic>
      <p:pic>
        <p:nvPicPr>
          <p:cNvPr id="6150" name="Picture 6" descr="Картинки по запросу обруч із цветов канзаш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3643314"/>
            <a:ext cx="3286148" cy="2286016"/>
          </a:xfrm>
          <a:prstGeom prst="rect">
            <a:avLst/>
          </a:prstGeom>
          <a:noFill/>
        </p:spPr>
      </p:pic>
      <p:pic>
        <p:nvPicPr>
          <p:cNvPr id="4100" name="Picture 4" descr="Картинки по запросу канзаши фото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428604"/>
            <a:ext cx="3357586" cy="22860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6068622" cy="18573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800000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800000"/>
                </a:solidFill>
                <a:latin typeface="Monotype Corsiva" pitchFamily="66" charset="0"/>
              </a:rPr>
            </a:br>
            <a:r>
              <a:rPr lang="ru-RU" sz="3300" b="1" dirty="0" smtClean="0">
                <a:solidFill>
                  <a:srgbClr val="800000"/>
                </a:solidFill>
                <a:latin typeface="Monotype Corsiva" pitchFamily="66" charset="0"/>
              </a:rPr>
              <a:t> </a:t>
            </a:r>
            <a:r>
              <a:rPr lang="ru-RU" sz="3300" b="1" dirty="0" err="1" smtClean="0">
                <a:solidFill>
                  <a:srgbClr val="800000"/>
                </a:solidFill>
                <a:latin typeface="Monotype Corsiva" pitchFamily="66" charset="0"/>
              </a:rPr>
              <a:t>Творчого</a:t>
            </a:r>
            <a:r>
              <a:rPr lang="ru-RU" sz="3300" b="1" dirty="0" smtClean="0">
                <a:solidFill>
                  <a:srgbClr val="800000"/>
                </a:solidFill>
                <a:latin typeface="Monotype Corsiva" pitchFamily="66" charset="0"/>
              </a:rPr>
              <a:t> </a:t>
            </a:r>
            <a:r>
              <a:rPr lang="ru-RU" sz="3300" b="1" dirty="0" err="1" smtClean="0">
                <a:solidFill>
                  <a:srgbClr val="800000"/>
                </a:solidFill>
                <a:latin typeface="Monotype Corsiva" pitchFamily="66" charset="0"/>
              </a:rPr>
              <a:t>вс</a:t>
            </a:r>
            <a:r>
              <a:rPr lang="uk-UA" sz="3300" b="1" dirty="0" smtClean="0">
                <a:solidFill>
                  <a:srgbClr val="800000"/>
                </a:solidFill>
                <a:latin typeface="Monotype Corsiva" pitchFamily="66" charset="0"/>
              </a:rPr>
              <a:t>і</a:t>
            </a:r>
            <a:r>
              <a:rPr lang="ru-RU" sz="3300" b="1" dirty="0" smtClean="0">
                <a:solidFill>
                  <a:srgbClr val="800000"/>
                </a:solidFill>
                <a:latin typeface="Monotype Corsiva" pitchFamily="66" charset="0"/>
              </a:rPr>
              <a:t>м </a:t>
            </a:r>
            <a:r>
              <a:rPr lang="ru-RU" sz="3300" b="1" dirty="0" err="1" smtClean="0">
                <a:solidFill>
                  <a:srgbClr val="800000"/>
                </a:solidFill>
                <a:latin typeface="Monotype Corsiva" pitchFamily="66" charset="0"/>
              </a:rPr>
              <a:t>натхнення</a:t>
            </a:r>
            <a:r>
              <a:rPr lang="ru-RU" sz="3300" b="1" dirty="0" smtClean="0">
                <a:solidFill>
                  <a:srgbClr val="800000"/>
                </a:solidFill>
                <a:latin typeface="Monotype Corsiva" pitchFamily="66" charset="0"/>
              </a:rPr>
              <a:t>!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endParaRPr lang="ru-RU" sz="3300" dirty="0">
              <a:solidFill>
                <a:srgbClr val="2A0E00"/>
              </a:solidFill>
            </a:endParaRPr>
          </a:p>
        </p:txBody>
      </p:sp>
      <p:pic>
        <p:nvPicPr>
          <p:cNvPr id="30726" name="Picture 6" descr="Картины в технике канзаши своими рук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071942"/>
            <a:ext cx="3143252" cy="2357454"/>
          </a:xfrm>
          <a:prstGeom prst="rect">
            <a:avLst/>
          </a:prstGeom>
          <a:noFill/>
        </p:spPr>
      </p:pic>
      <p:pic>
        <p:nvPicPr>
          <p:cNvPr id="30728" name="Picture 8" descr="Картинки по запросу канзаши картины ма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000240"/>
            <a:ext cx="2643206" cy="3500462"/>
          </a:xfrm>
          <a:prstGeom prst="rect">
            <a:avLst/>
          </a:prstGeom>
          <a:noFill/>
        </p:spPr>
      </p:pic>
      <p:pic>
        <p:nvPicPr>
          <p:cNvPr id="30729" name="Picture 9" descr="C:\Users\Користувач\Documents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642918"/>
            <a:ext cx="2466975" cy="1847850"/>
          </a:xfrm>
          <a:prstGeom prst="rect">
            <a:avLst/>
          </a:prstGeom>
          <a:noFill/>
        </p:spPr>
      </p:pic>
      <p:pic>
        <p:nvPicPr>
          <p:cNvPr id="30731" name="Picture 11" descr="Похожее изображе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142984"/>
            <a:ext cx="2928959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1501</TotalTime>
  <Words>170</Words>
  <Application>Microsoft Office PowerPoint</Application>
  <PresentationFormat>Экран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Техніка  канзаши.</vt:lpstr>
      <vt:lpstr>  Із історії Канзаші . (Kanzashi) - це оригінальна  техніка рукоділля ,пришла до нас  з країни Східного Сонця  Мистецтву цумамі-канзаші десь біля чотириста років. Приблизно в 16 столітті у японських красунь з’явилась мода на дуже складні  зачіски, і їх треба  було якось фіксувати . Для цього вони використовували, шпильки. Саме цей перукарський  аксесуар і дав назву древньому мистецтву: «канзаші» в перекладі з японського – шпилька.  Вони були не просто модною  прикрасою, а також мали символічне значення. Так, наприклад, по зачісці  та прикрасам в ній можна було судити  про соціальний статус японки. Зачіска говорила про те , до якого  прошарку суспільства  відноситься її  володарка, заміжня японка чи ні, має  вона дітей і скільки. Элегантні, лаконічні, незвичайної краси квіти, виготовлені в техніці  «складання»  листочків  із шматочків  тканини,  немов  оживають  в руках майстеринь. Сучасні форми канзаші не знають  меж  фантазії. Яскраво та дивовижно дивляться різні ікебани, декоративно-квіткові композиції, та інші прикраси виготовлені в цій техніці.  </vt:lpstr>
      <vt:lpstr>Для виготовлення прикраси необхідно: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Андреевы</dc:creator>
  <cp:lastModifiedBy>Користувач</cp:lastModifiedBy>
  <cp:revision>197</cp:revision>
  <dcterms:created xsi:type="dcterms:W3CDTF">2016-04-03T11:02:57Z</dcterms:created>
  <dcterms:modified xsi:type="dcterms:W3CDTF">2018-02-06T17:52:41Z</dcterms:modified>
</cp:coreProperties>
</file>