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57" r:id="rId6"/>
    <p:sldId id="264" r:id="rId7"/>
    <p:sldId id="265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FA1A0-7532-4278-BC42-7689F3D0A315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FC14-C2BA-4044-8AE3-FA8D78520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CFC14-C2BA-4044-8AE3-FA8D785202A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CFC14-C2BA-4044-8AE3-FA8D785202A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5C792-EF27-433D-AF93-6EE265D0DD28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D4617-B5E6-4A5C-B77C-D3880687B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499D0-710C-4866-AD4E-660736FF6EEB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43955-7124-48BE-A375-AC24FDCC6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0E66C-529B-4B3E-A323-F2680264834F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E2AB6-836F-407C-9BC5-BDFBBDFF9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41726-0D20-43BA-BAAE-59D95173568D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F4EBC-B0DB-42FF-9786-E2C868DAD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B9E1-1AC6-4051-ACE2-78EC5A7694BF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DDAF9-8E4D-4E6E-BE33-9EE697ADA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A8038-C9B3-4DA0-9E74-5EF031A3F4BA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84F8E-D1AF-4AA8-B7C5-74762B59C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657AE-F1B6-4CA4-B892-60B0D704E9E4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28D6-4F0C-4271-80FD-F8D50FBDE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1EB2-D064-4160-BFF3-D5B82E419FF8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68E98-DC80-4F60-8DFF-BC8BCBC54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2ADA-B6CB-4A8A-8989-4BA523A414D6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9362E-FBFD-474B-9D77-47A0134DA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77229-6E4E-469D-8696-F2A3C7448AED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64A9B-C9A2-4628-B939-1F68A992E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982FB-EA9D-4699-8D26-F3C59F6FDF6E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39DAD-1259-4373-BA6C-049BE5079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BA7189-2A00-46E4-AED1-D03DCBD3754D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19E28E-CC65-496A-8DB4-22BBE405E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4213" y="1125538"/>
            <a:ext cx="7772400" cy="790575"/>
          </a:xfrm>
        </p:spPr>
        <p:txBody>
          <a:bodyPr/>
          <a:lstStyle/>
          <a:p>
            <a:r>
              <a:rPr lang="ru-RU" sz="8000" dirty="0" err="1" smtClean="0"/>
              <a:t>Декупаж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4000" dirty="0" err="1" smtClean="0"/>
              <a:t>художня</a:t>
            </a:r>
            <a:r>
              <a:rPr lang="ru-RU" sz="4000" dirty="0" smtClean="0"/>
              <a:t> </a:t>
            </a:r>
            <a:r>
              <a:rPr lang="ru-RU" sz="4000" dirty="0" err="1" smtClean="0"/>
              <a:t>техн</a:t>
            </a:r>
            <a:r>
              <a:rPr lang="uk-UA" sz="4000" dirty="0" smtClean="0"/>
              <a:t>і</a:t>
            </a:r>
            <a:r>
              <a:rPr lang="ru-RU" sz="4000" dirty="0" err="1" smtClean="0"/>
              <a:t>ка</a:t>
            </a:r>
            <a:r>
              <a:rPr lang="ru-RU" sz="4000" dirty="0" smtClean="0"/>
              <a:t>.</a:t>
            </a:r>
          </a:p>
        </p:txBody>
      </p:sp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565400"/>
            <a:ext cx="3227388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7375" y="2581275"/>
            <a:ext cx="381635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/>
          <a:lstStyle/>
          <a:p>
            <a:r>
              <a:rPr lang="ru-RU" dirty="0" err="1" smtClean="0"/>
              <a:t>Беремо</a:t>
            </a:r>
            <a:r>
              <a:rPr lang="ru-RU" dirty="0" smtClean="0"/>
              <a:t> </a:t>
            </a:r>
            <a:r>
              <a:rPr lang="ru-RU" dirty="0" err="1" smtClean="0"/>
              <a:t>фарбу</a:t>
            </a:r>
            <a:r>
              <a:rPr lang="ru-RU" dirty="0" smtClean="0"/>
              <a:t> </a:t>
            </a:r>
            <a:r>
              <a:rPr lang="ru-RU" dirty="0" err="1" smtClean="0"/>
              <a:t>потрібного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. Губкою </a:t>
            </a:r>
            <a:r>
              <a:rPr lang="ru-RU" dirty="0" err="1" smtClean="0"/>
              <a:t>домальовуємо</a:t>
            </a:r>
            <a:r>
              <a:rPr lang="ru-RU" dirty="0" smtClean="0"/>
              <a:t> сюжет. Як </a:t>
            </a:r>
            <a:r>
              <a:rPr lang="ru-RU" dirty="0" err="1" smtClean="0"/>
              <a:t>висохне</a:t>
            </a:r>
            <a:r>
              <a:rPr lang="ru-RU" dirty="0" smtClean="0"/>
              <a:t> </a:t>
            </a:r>
            <a:r>
              <a:rPr lang="ru-RU" dirty="0" err="1" smtClean="0"/>
              <a:t>фарба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нанести лак.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5732463"/>
            <a:ext cx="2232025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8675" y="2928933"/>
            <a:ext cx="2647950" cy="373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Картинки по запросу тарілки декупаж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857496"/>
            <a:ext cx="3786214" cy="26574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</a:t>
            </a:r>
            <a:r>
              <a:rPr lang="ru-RU" dirty="0" err="1" smtClean="0"/>
              <a:t>сувенір</a:t>
            </a:r>
            <a:r>
              <a:rPr lang="ru-RU" dirty="0" smtClean="0"/>
              <a:t> </a:t>
            </a:r>
            <a:r>
              <a:rPr lang="ru-RU" dirty="0" err="1" smtClean="0"/>
              <a:t>готовий</a:t>
            </a:r>
            <a:r>
              <a:rPr lang="ru-RU" dirty="0" smtClean="0"/>
              <a:t>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000240"/>
            <a:ext cx="302101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Новорічна пляш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28736"/>
            <a:ext cx="3000396" cy="37147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4"/>
          <p:cNvSpPr>
            <a:spLocks noChangeArrowheads="1"/>
          </p:cNvSpPr>
          <p:nvPr/>
        </p:nvSpPr>
        <p:spPr bwMode="auto">
          <a:xfrm>
            <a:off x="611188" y="908050"/>
            <a:ext cx="799306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000000"/>
                </a:solidFill>
                <a:latin typeface="inherit"/>
                <a:cs typeface="Times New Roman" pitchFamily="18" charset="0"/>
              </a:rPr>
              <a:t>Исторія</a:t>
            </a:r>
            <a:r>
              <a:rPr lang="ru-RU" sz="3600" dirty="0" smtClean="0">
                <a:solidFill>
                  <a:srgbClr val="000000"/>
                </a:solidFill>
                <a:latin typeface="inherit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latin typeface="inherit"/>
                <a:cs typeface="Times New Roman" pitchFamily="18" charset="0"/>
              </a:rPr>
              <a:t>виникнення</a:t>
            </a:r>
            <a:r>
              <a:rPr lang="ru-RU" sz="3600" dirty="0" smtClean="0">
                <a:solidFill>
                  <a:srgbClr val="000000"/>
                </a:solidFill>
                <a:latin typeface="inherit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latin typeface="inherit"/>
                <a:cs typeface="Times New Roman" pitchFamily="18" charset="0"/>
              </a:rPr>
              <a:t>цієї</a:t>
            </a:r>
            <a:r>
              <a:rPr lang="ru-RU" sz="3600" dirty="0" smtClean="0">
                <a:solidFill>
                  <a:srgbClr val="000000"/>
                </a:solidFill>
                <a:latin typeface="inherit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latin typeface="inherit"/>
                <a:cs typeface="Times New Roman" pitchFamily="18" charset="0"/>
              </a:rPr>
              <a:t>техніки</a:t>
            </a:r>
            <a:r>
              <a:rPr lang="ru-RU" sz="3600" dirty="0" smtClean="0">
                <a:solidFill>
                  <a:srgbClr val="000000"/>
                </a:solidFill>
                <a:latin typeface="inherit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latin typeface="inherit"/>
                <a:cs typeface="Times New Roman" pitchFamily="18" charset="0"/>
              </a:rPr>
              <a:t>відноситься</a:t>
            </a:r>
            <a:r>
              <a:rPr lang="ru-RU" sz="3600" dirty="0" smtClean="0">
                <a:solidFill>
                  <a:srgbClr val="000000"/>
                </a:solidFill>
                <a:latin typeface="inherit"/>
                <a:cs typeface="Times New Roman" pitchFamily="18" charset="0"/>
              </a:rPr>
              <a:t> до </a:t>
            </a:r>
            <a:r>
              <a:rPr lang="ru-RU" sz="3600" dirty="0">
                <a:solidFill>
                  <a:srgbClr val="000000"/>
                </a:solidFill>
                <a:latin typeface="inherit"/>
                <a:cs typeface="Times New Roman" pitchFamily="18" charset="0"/>
              </a:rPr>
              <a:t>XII-XIII </a:t>
            </a:r>
            <a:r>
              <a:rPr lang="ru-RU" sz="3600" dirty="0" err="1" smtClean="0">
                <a:solidFill>
                  <a:srgbClr val="000000"/>
                </a:solidFill>
                <a:latin typeface="inherit"/>
                <a:cs typeface="Times New Roman" pitchFamily="18" charset="0"/>
              </a:rPr>
              <a:t>століття</a:t>
            </a:r>
            <a:r>
              <a:rPr lang="ru-RU" sz="3600" dirty="0" smtClean="0">
                <a:solidFill>
                  <a:srgbClr val="000000"/>
                </a:solidFill>
                <a:latin typeface="inherit"/>
                <a:cs typeface="Times New Roman" pitchFamily="18" charset="0"/>
              </a:rPr>
              <a:t>. 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1229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428868"/>
            <a:ext cx="3983227" cy="3857652"/>
          </a:xfrm>
          <a:prstGeom prst="rect">
            <a:avLst/>
          </a:prstGeom>
          <a:noFill/>
        </p:spPr>
      </p:pic>
      <p:pic>
        <p:nvPicPr>
          <p:cNvPr id="12292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2428868"/>
            <a:ext cx="4439994" cy="38576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08962" cy="2087562"/>
          </a:xfrm>
        </p:spPr>
        <p:txBody>
          <a:bodyPr/>
          <a:lstStyle/>
          <a:p>
            <a:r>
              <a:rPr lang="ru-RU" smtClean="0">
                <a:latin typeface="inherit"/>
                <a:cs typeface="Times New Roman" pitchFamily="18" charset="0"/>
              </a:rPr>
              <a:t> </a:t>
            </a:r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11188" y="304800"/>
            <a:ext cx="80645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000000"/>
                </a:solidFill>
                <a:latin typeface="Calibri" pitchFamily="34" charset="0"/>
              </a:rPr>
              <a:t>Що</a:t>
            </a: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latin typeface="Calibri" pitchFamily="34" charset="0"/>
              </a:rPr>
              <a:t>таке</a:t>
            </a: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alibri" pitchFamily="34" charset="0"/>
              </a:rPr>
              <a:t>декупаж</a:t>
            </a:r>
            <a:r>
              <a:rPr lang="ru-RU" sz="3200" dirty="0">
                <a:solidFill>
                  <a:srgbClr val="000000"/>
                </a:solidFill>
                <a:latin typeface="Calibri" pitchFamily="34" charset="0"/>
              </a:rPr>
              <a:t>? </a:t>
            </a:r>
            <a:br>
              <a:rPr lang="ru-RU" sz="32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3200" dirty="0">
                <a:solidFill>
                  <a:srgbClr val="000000"/>
                </a:solidFill>
                <a:latin typeface="Calibri" pitchFamily="34" charset="0"/>
              </a:rPr>
              <a:t>Слово </a:t>
            </a:r>
            <a:r>
              <a:rPr lang="ru-RU" sz="3200" dirty="0" err="1">
                <a:solidFill>
                  <a:srgbClr val="000000"/>
                </a:solidFill>
                <a:latin typeface="Calibri" pitchFamily="34" charset="0"/>
              </a:rPr>
              <a:t>decoupage</a:t>
            </a:r>
            <a:r>
              <a:rPr lang="ru-RU" sz="3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</a:rPr>
              <a:t>походить </a:t>
            </a:r>
            <a:r>
              <a:rPr lang="ru-RU" sz="3200" dirty="0" err="1" smtClean="0">
                <a:solidFill>
                  <a:srgbClr val="000000"/>
                </a:solidFill>
                <a:latin typeface="Calibri" pitchFamily="34" charset="0"/>
              </a:rPr>
              <a:t>від</a:t>
            </a: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latin typeface="Calibri" pitchFamily="34" charset="0"/>
              </a:rPr>
              <a:t>французького</a:t>
            </a: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Calibri" pitchFamily="34" charset="0"/>
              </a:rPr>
              <a:t>«</a:t>
            </a:r>
            <a:r>
              <a:rPr lang="ru-RU" sz="3200" dirty="0" err="1" smtClean="0">
                <a:solidFill>
                  <a:srgbClr val="000000"/>
                </a:solidFill>
                <a:latin typeface="Calibri" pitchFamily="34" charset="0"/>
              </a:rPr>
              <a:t>вирізати</a:t>
            </a: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</a:rPr>
              <a:t>». </a:t>
            </a:r>
            <a:r>
              <a:rPr lang="ru-RU" sz="3200" dirty="0" err="1" smtClean="0">
                <a:solidFill>
                  <a:srgbClr val="000000"/>
                </a:solidFill>
                <a:latin typeface="Calibri" pitchFamily="34" charset="0"/>
              </a:rPr>
              <a:t>Це</a:t>
            </a: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Calibri" pitchFamily="34" charset="0"/>
              </a:rPr>
              <a:t>техника </a:t>
            </a:r>
            <a:r>
              <a:rPr lang="ru-RU" sz="3200" dirty="0" err="1" smtClean="0">
                <a:solidFill>
                  <a:srgbClr val="000000"/>
                </a:solidFill>
                <a:latin typeface="Calibri" pitchFamily="34" charset="0"/>
              </a:rPr>
              <a:t>декорування</a:t>
            </a: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</a:rPr>
              <a:t> речей </a:t>
            </a:r>
            <a:r>
              <a:rPr lang="ru-RU" sz="3200" dirty="0" err="1">
                <a:solidFill>
                  <a:srgbClr val="000000"/>
                </a:solidFill>
                <a:latin typeface="Calibri" pitchFamily="34" charset="0"/>
              </a:rPr>
              <a:t>з</a:t>
            </a: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latin typeface="Calibri" pitchFamily="34" charset="0"/>
              </a:rPr>
              <a:t>допомогою</a:t>
            </a: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latin typeface="Calibri" pitchFamily="34" charset="0"/>
              </a:rPr>
              <a:t>вирізаних</a:t>
            </a: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latin typeface="Calibri" pitchFamily="34" charset="0"/>
              </a:rPr>
              <a:t>паперових</a:t>
            </a: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latin typeface="Calibri" pitchFamily="34" charset="0"/>
              </a:rPr>
              <a:t>мотивів</a:t>
            </a:r>
            <a:r>
              <a:rPr lang="ru-RU" sz="3200" dirty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ru-RU" sz="3200" dirty="0">
              <a:latin typeface="Calibri" pitchFamily="34" charset="0"/>
            </a:endParaRPr>
          </a:p>
        </p:txBody>
      </p:sp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569" y="3714753"/>
            <a:ext cx="1536362" cy="2643205"/>
          </a:xfrm>
          <a:prstGeom prst="rect">
            <a:avLst/>
          </a:prstGeom>
          <a:noFill/>
        </p:spPr>
      </p:pic>
      <p:pic>
        <p:nvPicPr>
          <p:cNvPr id="16388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928934"/>
            <a:ext cx="3643338" cy="3643338"/>
          </a:xfrm>
          <a:prstGeom prst="rect">
            <a:avLst/>
          </a:prstGeom>
          <a:noFill/>
        </p:spPr>
      </p:pic>
      <p:pic>
        <p:nvPicPr>
          <p:cNvPr id="16390" name="Picture 6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928934"/>
            <a:ext cx="3429024" cy="37004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</a:t>
            </a:r>
            <a:r>
              <a:rPr lang="uk-UA" dirty="0" err="1" smtClean="0"/>
              <a:t>іали</a:t>
            </a:r>
            <a:r>
              <a:rPr lang="ru-RU" dirty="0" smtClean="0"/>
              <a:t> для </a:t>
            </a:r>
            <a:r>
              <a:rPr lang="ru-RU" dirty="0" err="1" smtClean="0"/>
              <a:t>декупажа</a:t>
            </a:r>
            <a:r>
              <a:rPr lang="ru-RU" dirty="0" smtClean="0"/>
              <a:t>: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5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Тришарові</a:t>
            </a:r>
            <a:r>
              <a:rPr lang="ru-RU" dirty="0" smtClean="0"/>
              <a:t> салфетки;                                        </a:t>
            </a:r>
            <a:r>
              <a:rPr lang="ru-RU" dirty="0" err="1" smtClean="0"/>
              <a:t>Акрилова</a:t>
            </a:r>
            <a:r>
              <a:rPr lang="ru-RU" dirty="0" smtClean="0"/>
              <a:t> </a:t>
            </a:r>
            <a:r>
              <a:rPr lang="ru-RU" dirty="0" err="1" smtClean="0"/>
              <a:t>фарба</a:t>
            </a:r>
            <a:r>
              <a:rPr lang="ru-RU" dirty="0" smtClean="0"/>
              <a:t>;</a:t>
            </a:r>
          </a:p>
          <a:p>
            <a:pPr algn="ctr">
              <a:buNone/>
            </a:pPr>
            <a:r>
              <a:rPr lang="ru-RU" dirty="0" smtClean="0"/>
              <a:t>Клей ПВА;</a:t>
            </a:r>
          </a:p>
          <a:p>
            <a:pPr algn="ctr">
              <a:buNone/>
            </a:pPr>
            <a:r>
              <a:rPr lang="ru-RU" dirty="0" err="1" smtClean="0"/>
              <a:t>Пензлик</a:t>
            </a:r>
            <a:r>
              <a:rPr lang="ru-RU" dirty="0" smtClean="0"/>
              <a:t>;                                                                    Губка;                                                          </a:t>
            </a:r>
            <a:r>
              <a:rPr lang="ru-RU" dirty="0" err="1" smtClean="0"/>
              <a:t>Одноразовий</a:t>
            </a:r>
            <a:r>
              <a:rPr lang="ru-RU" dirty="0" smtClean="0"/>
              <a:t> посуд;                                                Рушник;                                                                          Вода;                                     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r>
              <a:rPr lang="ru-RU" dirty="0" err="1" smtClean="0"/>
              <a:t>Грунтуємо</a:t>
            </a:r>
            <a:r>
              <a:rPr lang="ru-RU" dirty="0" smtClean="0"/>
              <a:t> </a:t>
            </a:r>
            <a:r>
              <a:rPr lang="ru-RU" dirty="0" err="1" smtClean="0"/>
              <a:t>поверхню</a:t>
            </a:r>
            <a:r>
              <a:rPr lang="ru-RU" dirty="0" smtClean="0"/>
              <a:t> </a:t>
            </a:r>
            <a:r>
              <a:rPr lang="ru-RU" dirty="0" err="1" smtClean="0"/>
              <a:t>виробу</a:t>
            </a:r>
            <a:r>
              <a:rPr lang="ru-RU" dirty="0" smtClean="0"/>
              <a:t>.</a:t>
            </a:r>
          </a:p>
        </p:txBody>
      </p:sp>
      <p:pic>
        <p:nvPicPr>
          <p:cNvPr id="1026" name="Picture 2" descr="C:\Users\Користувач\Desktop\моя\ДПА 2017 4 клас. Математика, Корчевська, Підручники і посібники_files\cstransg4c7c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85860"/>
            <a:ext cx="2857520" cy="2286016"/>
          </a:xfrm>
          <a:prstGeom prst="rect">
            <a:avLst/>
          </a:prstGeom>
          <a:noFill/>
        </p:spPr>
      </p:pic>
      <p:pic>
        <p:nvPicPr>
          <p:cNvPr id="1028" name="Picture 4" descr="https://elena.lutsk.ua/images/dekupazh_butilok_svoimi_rukami_master_klass_salfetkami_s_foto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357694"/>
            <a:ext cx="2786082" cy="2071702"/>
          </a:xfrm>
          <a:prstGeom prst="rect">
            <a:avLst/>
          </a:prstGeom>
          <a:noFill/>
        </p:spPr>
      </p:pic>
      <p:pic>
        <p:nvPicPr>
          <p:cNvPr id="1030" name="Picture 6" descr="http://vona.pp.ua/wp-content/uploads/2016/12/aad511d0b25cc424144cba61259afa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000240"/>
            <a:ext cx="3048000" cy="2286016"/>
          </a:xfrm>
          <a:prstGeom prst="rect">
            <a:avLst/>
          </a:prstGeom>
          <a:noFill/>
        </p:spPr>
      </p:pic>
      <p:pic>
        <p:nvPicPr>
          <p:cNvPr id="1032" name="Picture 8" descr="http://kodwa.com.ua/images/Delaem_dekupazh_butilki-vazi_svoimi_rukami_master-klass_dlya_nachinayushih_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286124"/>
            <a:ext cx="2314575" cy="32146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err="1" smtClean="0"/>
              <a:t>Вирізаємо</a:t>
            </a:r>
            <a:r>
              <a:rPr lang="ru-RU" sz="4000" dirty="0" smtClean="0"/>
              <a:t> </a:t>
            </a:r>
            <a:r>
              <a:rPr lang="ru-RU" sz="4000" dirty="0" err="1" smtClean="0"/>
              <a:t>з</a:t>
            </a:r>
            <a:r>
              <a:rPr lang="ru-RU" sz="4000" dirty="0" smtClean="0"/>
              <a:t> </a:t>
            </a:r>
            <a:r>
              <a:rPr lang="ru-RU" sz="4000" dirty="0" err="1" smtClean="0"/>
              <a:t>серветки</a:t>
            </a:r>
            <a:r>
              <a:rPr lang="ru-RU" sz="4000" dirty="0" smtClean="0"/>
              <a:t> </a:t>
            </a:r>
            <a:r>
              <a:rPr lang="ru-RU" sz="4000" dirty="0" err="1" smtClean="0"/>
              <a:t>малюнок</a:t>
            </a:r>
            <a:r>
              <a:rPr lang="ru-RU" sz="4000" dirty="0" smtClean="0"/>
              <a:t> </a:t>
            </a:r>
            <a:r>
              <a:rPr lang="ru-RU" sz="4000" dirty="0" err="1" smtClean="0"/>
              <a:t>і</a:t>
            </a:r>
            <a:r>
              <a:rPr lang="ru-RU" sz="4000" dirty="0" smtClean="0"/>
              <a:t> </a:t>
            </a:r>
            <a:r>
              <a:rPr lang="ru-RU" sz="4000" dirty="0" err="1" smtClean="0"/>
              <a:t>розшаровуємо</a:t>
            </a:r>
            <a:r>
              <a:rPr lang="ru-RU" sz="4000" dirty="0" smtClean="0"/>
              <a:t>. </a:t>
            </a:r>
          </a:p>
        </p:txBody>
      </p:sp>
      <p:sp>
        <p:nvSpPr>
          <p:cNvPr id="7178" name="AutoShape 10" descr="Картинки по запросу сніжинка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0" name="AutoShape 12" descr="Картинки по запросу сніжинка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2" name="AutoShape 14" descr="Картинки по запросу сніжинка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Користувач\Desktop\моя\ДПА 2017 4 клас. Математика, Корчевська, Підручники і посібники_files\screenshot743832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143116"/>
            <a:ext cx="3109914" cy="2643206"/>
          </a:xfrm>
          <a:prstGeom prst="rect">
            <a:avLst/>
          </a:prstGeom>
          <a:noFill/>
        </p:spPr>
      </p:pic>
      <p:pic>
        <p:nvPicPr>
          <p:cNvPr id="2052" name="Picture 4" descr="https://elena.lutsk.ua/images/dekupazh_butilok_svoimi_rukami_master_klass_salfetkami_s_foto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857628"/>
            <a:ext cx="3500462" cy="26669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 smtClean="0"/>
              <a:t>Кладемо</a:t>
            </a:r>
            <a:r>
              <a:rPr lang="ru-RU" sz="4000" dirty="0" smtClean="0"/>
              <a:t> </a:t>
            </a:r>
            <a:r>
              <a:rPr lang="ru-RU" sz="4000" dirty="0" err="1" smtClean="0"/>
              <a:t>серветку</a:t>
            </a:r>
            <a:r>
              <a:rPr lang="ru-RU" sz="4000" dirty="0" smtClean="0"/>
              <a:t> на </a:t>
            </a:r>
            <a:r>
              <a:rPr lang="ru-RU" sz="4000" dirty="0" err="1" smtClean="0"/>
              <a:t>виріб</a:t>
            </a:r>
            <a:r>
              <a:rPr lang="ru-RU" sz="4000" dirty="0" smtClean="0"/>
              <a:t>, </a:t>
            </a:r>
            <a:r>
              <a:rPr lang="ru-RU" sz="4000" dirty="0" err="1" smtClean="0"/>
              <a:t>капаємо</a:t>
            </a:r>
            <a:r>
              <a:rPr lang="ru-RU" sz="4000" dirty="0" smtClean="0"/>
              <a:t> </a:t>
            </a:r>
            <a:r>
              <a:rPr lang="ru-RU" sz="4000" dirty="0" err="1" smtClean="0"/>
              <a:t>трішки</a:t>
            </a:r>
            <a:r>
              <a:rPr lang="ru-RU" sz="4000" dirty="0" smtClean="0"/>
              <a:t> води.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916113"/>
            <a:ext cx="46863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3168650"/>
          </a:xfrm>
        </p:spPr>
        <p:txBody>
          <a:bodyPr/>
          <a:lstStyle/>
          <a:p>
            <a:pPr algn="l"/>
            <a:r>
              <a:rPr lang="ru-RU" sz="4000" dirty="0" err="1" smtClean="0"/>
              <a:t>Розгладжуємо</a:t>
            </a:r>
            <a:r>
              <a:rPr lang="ru-RU" sz="4000" dirty="0" smtClean="0"/>
              <a:t> </a:t>
            </a:r>
            <a:r>
              <a:rPr lang="ru-RU" sz="4000" dirty="0" err="1" smtClean="0"/>
              <a:t>пензликом</a:t>
            </a:r>
            <a:r>
              <a:rPr lang="ru-RU" sz="4000" dirty="0" smtClean="0"/>
              <a:t> </a:t>
            </a:r>
            <a:r>
              <a:rPr lang="ru-RU" sz="4000" dirty="0" err="1" smtClean="0"/>
              <a:t>малюнок</a:t>
            </a:r>
            <a:r>
              <a:rPr lang="ru-RU" sz="4000" dirty="0" smtClean="0"/>
              <a:t> </a:t>
            </a:r>
            <a:r>
              <a:rPr lang="ru-RU" sz="4000" dirty="0" err="1" smtClean="0"/>
              <a:t>від</a:t>
            </a:r>
            <a:r>
              <a:rPr lang="ru-RU" sz="4000" dirty="0" smtClean="0"/>
              <a:t> </a:t>
            </a:r>
            <a:r>
              <a:rPr lang="ru-RU" sz="4000" dirty="0" err="1" smtClean="0"/>
              <a:t>середини</a:t>
            </a:r>
            <a:r>
              <a:rPr lang="ru-RU" sz="4000" dirty="0" smtClean="0"/>
              <a:t> в сторону.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786058"/>
            <a:ext cx="2928958" cy="350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budtech.in.ua/images16/Dekupazh_dlya_nachinayushih_poshagovo_s_foto_i_pravila_sozdaniya_originalnih_izdelij_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857496"/>
            <a:ext cx="3357586" cy="27193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/>
          <a:lstStyle/>
          <a:p>
            <a:r>
              <a:rPr lang="ru-RU" sz="4000" dirty="0" smtClean="0"/>
              <a:t>Наносимо клей ПВА на </a:t>
            </a:r>
            <a:r>
              <a:rPr lang="ru-RU" sz="4000" dirty="0" err="1" smtClean="0"/>
              <a:t>малюнок</a:t>
            </a:r>
            <a:r>
              <a:rPr lang="ru-RU" sz="4000" dirty="0" smtClean="0"/>
              <a:t> и </a:t>
            </a:r>
            <a:r>
              <a:rPr lang="ru-RU" sz="4000" dirty="0" err="1" smtClean="0"/>
              <a:t>розрівнюємо</a:t>
            </a:r>
            <a:r>
              <a:rPr lang="ru-RU" sz="4000" dirty="0" smtClean="0"/>
              <a:t> </a:t>
            </a:r>
            <a:r>
              <a:rPr lang="ru-RU" sz="4000" dirty="0" err="1" smtClean="0"/>
              <a:t>всі</a:t>
            </a:r>
            <a:r>
              <a:rPr lang="ru-RU" sz="4000" dirty="0" smtClean="0"/>
              <a:t> </a:t>
            </a:r>
            <a:r>
              <a:rPr lang="ru-RU" sz="4000" dirty="0" err="1" smtClean="0"/>
              <a:t>зморщечки</a:t>
            </a:r>
            <a:r>
              <a:rPr lang="ru-RU" sz="4000" dirty="0" smtClean="0"/>
              <a:t>. </a:t>
            </a:r>
            <a:r>
              <a:rPr lang="ru-RU" sz="4000" dirty="0" err="1" smtClean="0"/>
              <a:t>Просушити</a:t>
            </a:r>
            <a:r>
              <a:rPr lang="ru-RU" sz="4000" dirty="0" smtClean="0"/>
              <a:t>.</a:t>
            </a:r>
          </a:p>
        </p:txBody>
      </p:sp>
      <p:pic>
        <p:nvPicPr>
          <p:cNvPr id="7170" name="Picture 2" descr="http://budtech.in.ua/images16/Dekupazh_dlya_nachinayushih_poshagovo_s_foto_i_pravila_sozdaniya_originalnih_izdelij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14620"/>
            <a:ext cx="3929090" cy="3571900"/>
          </a:xfrm>
          <a:prstGeom prst="rect">
            <a:avLst/>
          </a:prstGeom>
          <a:noFill/>
        </p:spPr>
      </p:pic>
      <p:pic>
        <p:nvPicPr>
          <p:cNvPr id="7172" name="Picture 4" descr="http://kodwa.com.ua/images/Delaem_dekupazh_butilki-vazi_svoimi_rukami_master-klass_dlya_nachinayushih_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714620"/>
            <a:ext cx="3057525" cy="35718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102</Words>
  <Application>Microsoft Office PowerPoint</Application>
  <PresentationFormat>Экран (4:3)</PresentationFormat>
  <Paragraphs>17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Декупаж художня техніка.</vt:lpstr>
      <vt:lpstr>Слайд 2</vt:lpstr>
      <vt:lpstr> </vt:lpstr>
      <vt:lpstr>Матеріали для декупажа:</vt:lpstr>
      <vt:lpstr>Грунтуємо поверхню виробу.</vt:lpstr>
      <vt:lpstr>Вирізаємо з серветки малюнок і розшаровуємо. </vt:lpstr>
      <vt:lpstr>Кладемо серветку на виріб, капаємо трішки води.</vt:lpstr>
      <vt:lpstr>Розгладжуємо пензликом малюнок від середини в сторону.</vt:lpstr>
      <vt:lpstr>Наносимо клей ПВА на малюнок и розрівнюємо всі зморщечки. Просушити.</vt:lpstr>
      <vt:lpstr>Беремо фарбу потрібного кольору. Губкою домальовуємо сюжет. Як висохне фарба можна нанести лак.</vt:lpstr>
      <vt:lpstr>Наш сувенір готовий.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Декупаж.</dc:title>
  <dc:creator>Владелец</dc:creator>
  <cp:lastModifiedBy>Користувач</cp:lastModifiedBy>
  <cp:revision>50</cp:revision>
  <dcterms:created xsi:type="dcterms:W3CDTF">2015-12-14T13:59:07Z</dcterms:created>
  <dcterms:modified xsi:type="dcterms:W3CDTF">2018-02-06T17:52:34Z</dcterms:modified>
</cp:coreProperties>
</file>