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6" r:id="rId9"/>
    <p:sldId id="267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8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07F5CE-39CE-4EB1-9FD0-E57962545598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936C3-FA8B-4F64-A6CC-702A478F341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5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07F5CE-39CE-4EB1-9FD0-E57962545598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936C3-FA8B-4F64-A6CC-702A478F341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39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07F5CE-39CE-4EB1-9FD0-E57962545598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936C3-FA8B-4F64-A6CC-702A478F341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04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07F5CE-39CE-4EB1-9FD0-E57962545598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936C3-FA8B-4F64-A6CC-702A478F341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7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07F5CE-39CE-4EB1-9FD0-E57962545598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936C3-FA8B-4F64-A6CC-702A478F341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28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07F5CE-39CE-4EB1-9FD0-E57962545598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936C3-FA8B-4F64-A6CC-702A478F341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07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07F5CE-39CE-4EB1-9FD0-E57962545598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936C3-FA8B-4F64-A6CC-702A478F341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44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07F5CE-39CE-4EB1-9FD0-E57962545598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936C3-FA8B-4F64-A6CC-702A478F341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56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07F5CE-39CE-4EB1-9FD0-E57962545598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936C3-FA8B-4F64-A6CC-702A478F341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87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07F5CE-39CE-4EB1-9FD0-E57962545598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936C3-FA8B-4F64-A6CC-702A478F341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841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07F5CE-39CE-4EB1-9FD0-E57962545598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936C3-FA8B-4F64-A6CC-702A478F341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62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607F5CE-39CE-4EB1-9FD0-E57962545598}" type="datetimeFigureOut">
              <a:rPr lang="ru-RU" smtClean="0"/>
              <a:pPr/>
              <a:t>04.11.2018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7C936C3-FA8B-4F64-A6CC-702A478F341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5512"/>
            <a:ext cx="6751637" cy="448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326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28" y="0"/>
            <a:ext cx="7548072" cy="556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6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9"/>
            <a:ext cx="9144000" cy="685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59000" y="908050"/>
            <a:ext cx="6985000" cy="3313113"/>
          </a:xfrm>
          <a:prstGeom prst="flowChartPunchedTape">
            <a:avLst/>
          </a:prstGeo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</a:t>
            </a:r>
            <a:r>
              <a:rPr lang="uk-UA" sz="6600" b="1" dirty="0" smtClean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Т…  с…р…д л…д…й, і л…</a:t>
            </a:r>
            <a:r>
              <a:rPr lang="uk-UA" sz="6600" b="1" dirty="0" err="1" smtClean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ди</a:t>
            </a:r>
            <a:r>
              <a:rPr lang="uk-UA" sz="6600" b="1" dirty="0" smtClean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н…</a:t>
            </a:r>
            <a:r>
              <a:rPr lang="uk-UA" sz="6600" b="1" dirty="0" err="1" smtClean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вк</a:t>
            </a:r>
            <a:r>
              <a:rPr lang="uk-UA" sz="6600" b="1" dirty="0" smtClean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r>
              <a:rPr lang="uk-UA" sz="6600" b="1" dirty="0" err="1" smtClean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ло</a:t>
            </a:r>
            <a:r>
              <a:rPr lang="uk-UA" sz="6600" b="1" dirty="0" smtClean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т…</a:t>
            </a:r>
            <a:r>
              <a:rPr lang="uk-UA" sz="6600" b="1" dirty="0" err="1" smtClean="0">
                <a:ln w="31550" cmpd="sng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бе</a:t>
            </a:r>
            <a:endParaRPr lang="ru-RU" sz="6600" b="1" dirty="0">
              <a:ln w="31550" cmpd="sng">
                <a:solidFill>
                  <a:srgbClr val="0070C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39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65125"/>
            <a:ext cx="8352928" cy="1335683"/>
          </a:xfrm>
        </p:spPr>
        <p:txBody>
          <a:bodyPr/>
          <a:lstStyle/>
          <a:p>
            <a:pPr algn="ctr"/>
            <a:r>
              <a:rPr lang="uk-UA" sz="6000" b="1" dirty="0" smtClean="0">
                <a:solidFill>
                  <a:schemeClr val="accent5">
                    <a:lumMod val="75000"/>
                  </a:schemeClr>
                </a:solidFill>
              </a:rPr>
              <a:t>      </a:t>
            </a:r>
            <a:br>
              <a:rPr lang="uk-UA" sz="6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60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uk-UA" sz="6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6000" b="1" dirty="0" smtClean="0">
                <a:solidFill>
                  <a:schemeClr val="accent5">
                    <a:lumMod val="75000"/>
                  </a:schemeClr>
                </a:solidFill>
              </a:rPr>
              <a:t>    Ти серед людей, </a:t>
            </a:r>
            <a:br>
              <a:rPr lang="uk-UA" sz="6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6000" b="1" dirty="0" smtClean="0">
                <a:solidFill>
                  <a:schemeClr val="accent5">
                    <a:lumMod val="75000"/>
                  </a:schemeClr>
                </a:solidFill>
              </a:rPr>
              <a:t>і   люди </a:t>
            </a:r>
            <a:br>
              <a:rPr lang="uk-UA" sz="6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6000" b="1" dirty="0" smtClean="0">
                <a:solidFill>
                  <a:schemeClr val="accent5">
                    <a:lumMod val="75000"/>
                  </a:schemeClr>
                </a:solidFill>
              </a:rPr>
              <a:t>  навколо тебе</a:t>
            </a:r>
            <a:br>
              <a:rPr lang="uk-UA" sz="60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78500"/>
            <a:ext cx="7382068" cy="302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2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-27383"/>
            <a:ext cx="72728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Країна Доладія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96" y="1700808"/>
            <a:ext cx="396044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365125"/>
            <a:ext cx="5328592" cy="3279899"/>
          </a:xfrm>
        </p:spPr>
        <p:txBody>
          <a:bodyPr/>
          <a:lstStyle/>
          <a:p>
            <a:pPr algn="ctr"/>
            <a:r>
              <a:rPr lang="uk-UA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Місто Розкажи про себе</a:t>
            </a:r>
            <a:endParaRPr lang="ru-RU" sz="6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3391373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0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11760" y="365125"/>
            <a:ext cx="7488832" cy="2991867"/>
          </a:xfrm>
        </p:spPr>
        <p:txBody>
          <a:bodyPr/>
          <a:lstStyle/>
          <a:p>
            <a:r>
              <a:rPr lang="uk-UA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Місто Пізнавай </a:t>
            </a:r>
            <a:br>
              <a:rPr lang="uk-UA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себе та інших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56992"/>
            <a:ext cx="3657607" cy="276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7416824" cy="1325563"/>
          </a:xfrm>
        </p:spPr>
        <p:txBody>
          <a:bodyPr/>
          <a:lstStyle/>
          <a:p>
            <a:r>
              <a:rPr lang="uk-UA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Місто Доброта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88840"/>
            <a:ext cx="5724426" cy="4293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42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51720" y="365125"/>
            <a:ext cx="7488832" cy="1325563"/>
          </a:xfrm>
        </p:spPr>
        <p:txBody>
          <a:bodyPr/>
          <a:lstStyle/>
          <a:p>
            <a:r>
              <a:rPr lang="uk-UA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Місто Ввічливість</a:t>
            </a:r>
            <a:endParaRPr lang="ru-RU" sz="6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828" y="2053548"/>
            <a:ext cx="4030412" cy="3823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30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65125"/>
            <a:ext cx="7416824" cy="1325563"/>
          </a:xfrm>
        </p:spPr>
        <p:txBody>
          <a:bodyPr/>
          <a:lstStyle/>
          <a:p>
            <a:pPr algn="ctr"/>
            <a:r>
              <a:rPr lang="uk-UA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Місто Згуртованість</a:t>
            </a:r>
            <a:endParaRPr lang="ru-RU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92896"/>
            <a:ext cx="6264696" cy="26007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097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a-detej07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dla-detej07</Template>
  <TotalTime>610</TotalTime>
  <Words>16</Words>
  <Application>Microsoft Office PowerPoint</Application>
  <PresentationFormat>Екран (4:3)</PresentationFormat>
  <Paragraphs>8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dla-detej07</vt:lpstr>
      <vt:lpstr>Презентація PowerPoint</vt:lpstr>
      <vt:lpstr>     Т…  с…р…д л…д…й, і л…ди н…вк…ло т…бе</vt:lpstr>
      <vt:lpstr>            Ти серед людей,  і   люди    навколо тебе </vt:lpstr>
      <vt:lpstr>Презентація PowerPoint</vt:lpstr>
      <vt:lpstr> Місто Розкажи про себе</vt:lpstr>
      <vt:lpstr>Місто Пізнавай  себе та інших</vt:lpstr>
      <vt:lpstr>Місто Доброта</vt:lpstr>
      <vt:lpstr>Місто Ввічливість</vt:lpstr>
      <vt:lpstr>Місто Згуртованість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</dc:creator>
  <cp:lastModifiedBy>RePack by Diakov</cp:lastModifiedBy>
  <cp:revision>30</cp:revision>
  <dcterms:created xsi:type="dcterms:W3CDTF">2017-03-11T16:24:59Z</dcterms:created>
  <dcterms:modified xsi:type="dcterms:W3CDTF">2018-11-04T16:33:25Z</dcterms:modified>
</cp:coreProperties>
</file>