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>
        <p:scale>
          <a:sx n="118" d="100"/>
          <a:sy n="118" d="100"/>
        </p:scale>
        <p:origin x="-12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9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59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8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66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4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1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5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47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283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1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EAE0787-1D99-43AF-BEC9-2C38FBB1CC51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360D480D-6F6A-4D3E-B887-5F97E57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615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4543C-EB64-F608-67E6-B30F58B8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86450" y="1082040"/>
            <a:ext cx="4972444" cy="2590800"/>
          </a:xfrm>
        </p:spPr>
        <p:txBody>
          <a:bodyPr/>
          <a:lstStyle/>
          <a:p>
            <a:r>
              <a:rPr lang="uk-UA" sz="5400" b="1" dirty="0"/>
              <a:t>ПОРТФОЛІО</a:t>
            </a:r>
            <a:endParaRPr lang="ru-RU" sz="5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6F5AACE-D5BF-140F-41B1-74B90D42B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2225" y="3135630"/>
            <a:ext cx="4000894" cy="1836420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Вихователя Перепелиця Едіти Василівни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FC3A4E-1E7C-386A-5326-F0D364383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541" y="1268730"/>
            <a:ext cx="3589021" cy="4320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8733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9292AB-85F0-78A8-56F2-748A9B8AF0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6" y="908685"/>
            <a:ext cx="3780473" cy="504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9ED7C3D-2591-1130-9AB3-618C9121A3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363" y="908685"/>
            <a:ext cx="3780473" cy="504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0547A5-C077-B73F-09E8-572CFE396B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802" y="1308735"/>
            <a:ext cx="3180398" cy="4240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949025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E142939-9B19-A2CB-4196-93DFE67C30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816610"/>
            <a:ext cx="3870960" cy="51612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AAFB98-3414-EBCF-8792-9A9D52D667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57" y="748665"/>
            <a:ext cx="1713072" cy="228409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390829A-D930-C1CA-637E-B11244712E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457" y="3825239"/>
            <a:ext cx="1713072" cy="22840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37FE006-3878-A176-5037-6BA3F8FC7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8561" y="816609"/>
            <a:ext cx="3870959" cy="51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93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96BB9BC-9081-2DA1-D8C1-82DB543B89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" y="551180"/>
            <a:ext cx="4316730" cy="57556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3C1428E-AB72-CE85-320C-313EF362F7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038" y="551180"/>
            <a:ext cx="4316730" cy="575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498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A4391-8B80-111F-CB93-DA25C39A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/>
              <a:t>Патріотичне виховання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8D62D61-8120-C8D3-4C88-B74D13131A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65" y="2071344"/>
            <a:ext cx="2733676" cy="36449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1E3BF6D-DF8C-4C13-DF35-C0E7A4A791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992" y="2071344"/>
            <a:ext cx="4859868" cy="36449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BEEF5DB-7BBA-38D3-B3BD-DEED1818A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8011" y="2071343"/>
            <a:ext cx="2733676" cy="36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334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F3CB15-52EF-A29F-C245-F6D6BA2A60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92" y="855730"/>
            <a:ext cx="2951613" cy="39354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24CA82F-4DF6-9516-3EC1-7613E83A3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9203" y="855730"/>
            <a:ext cx="3220501" cy="38648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AA5FAEC-D184-EF0A-3FCB-84B0BAA67F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94" y="1941319"/>
            <a:ext cx="4541520" cy="34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371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10AF1A-A1B5-A1C0-A562-0521F332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/>
              <a:t>Свята і розваги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8B5DBC9-2F2B-9C2B-0B95-6E976AE539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65" y="1730893"/>
            <a:ext cx="3401398" cy="45351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463661-532B-866C-DD4A-E89392E41C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261" y="2437072"/>
            <a:ext cx="4358640" cy="32689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013E332-0E05-3B8A-60D3-4CA316D6B9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299" y="1730892"/>
            <a:ext cx="3152795" cy="448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97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C18E3B-58B9-341F-A328-A76B8491F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572" y="605790"/>
            <a:ext cx="4234815" cy="56464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E0A2DC-3B20-9071-EF4F-5DA0ACE6D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614" y="605790"/>
            <a:ext cx="4234815" cy="56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926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5EDEDB4-310E-8E45-2E0A-A2E9BDEDEE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" y="447040"/>
            <a:ext cx="2423160" cy="32308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0BB7C34-DA71-08A7-CF93-B891C323C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0520" y="572770"/>
            <a:ext cx="3604260" cy="33489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8648D3-6C89-7575-8BB6-BA3E4AA696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1380" y="810260"/>
            <a:ext cx="4328160" cy="23812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3157031-B43B-BDFF-FB45-87CD402045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099" y="3429000"/>
            <a:ext cx="2288858" cy="30518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62CF80F-33E9-64E7-31DF-A6EE7B523B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616" y="3429000"/>
            <a:ext cx="2288858" cy="30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623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BAB845-7477-1EC7-8051-57F2D655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368" y="874052"/>
            <a:ext cx="10058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/>
              <a:t>Трудова</a:t>
            </a:r>
            <a:br>
              <a:rPr lang="uk-UA" sz="5400" b="1" dirty="0"/>
            </a:br>
            <a:r>
              <a:rPr lang="uk-UA" sz="5400" b="1" dirty="0"/>
              <a:t> діяльність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9F8F38F-8015-B9B8-FF52-06C8FDF7C7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" y="236829"/>
            <a:ext cx="2666048" cy="35547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F4899F5-99D4-009E-5181-2ADF5D79FB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761" y="2877846"/>
            <a:ext cx="2666047" cy="35547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990C3E8-50DD-9ED2-F719-E4C01E7278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972" y="236829"/>
            <a:ext cx="2666048" cy="3554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EDEEA68-901B-0D44-E93A-CDF834C354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212" y="2877845"/>
            <a:ext cx="2666047" cy="35547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2979FD0-9BFC-8DBB-BF4B-4BF2336F2E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8713" y="2965170"/>
            <a:ext cx="2251710" cy="338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177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9B604A3-AC6C-DF77-D1AA-9303A3DE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422910"/>
            <a:ext cx="10736580" cy="176022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Зростаємо здоровими і сильними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177DD0E-3AEB-9639-AAA0-68222B815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" y="1383030"/>
            <a:ext cx="2888933" cy="38519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CD26679-3D63-95BF-5FB8-525B78DB9F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942" y="2183130"/>
            <a:ext cx="2888933" cy="38519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848F229-D0C5-D306-C0D2-E04344698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064" y="1543050"/>
            <a:ext cx="28289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661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F8EEF0-D94C-30A5-6ACC-ED1CC542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220496"/>
          </a:xfrm>
        </p:spPr>
        <p:txBody>
          <a:bodyPr/>
          <a:lstStyle/>
          <a:p>
            <a:pPr algn="ctr"/>
            <a:r>
              <a:rPr lang="uk-UA" b="1" dirty="0"/>
              <a:t>Загальні відомості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FDC4F7-61D9-EA97-6A9A-8F7BCA5C1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34490"/>
            <a:ext cx="10058400" cy="4400550"/>
          </a:xfrm>
        </p:spPr>
        <p:txBody>
          <a:bodyPr>
            <a:normAutofit/>
          </a:bodyPr>
          <a:lstStyle/>
          <a:p>
            <a:r>
              <a:rPr lang="uk-UA" sz="2400" b="1" dirty="0"/>
              <a:t>Освіта: середня спеціальна, закінчила у 1990-му році Мукачівське педагогічне училище.</a:t>
            </a:r>
          </a:p>
          <a:p>
            <a:r>
              <a:rPr lang="uk-UA" sz="2400" b="1" dirty="0"/>
              <a:t>Кваліфікація: вчитель музики і співів, музичний вихователь.</a:t>
            </a:r>
          </a:p>
          <a:p>
            <a:r>
              <a:rPr lang="uk-UA" sz="2400" b="1" dirty="0"/>
              <a:t>Посада: вихователь.</a:t>
            </a:r>
          </a:p>
          <a:p>
            <a:r>
              <a:rPr lang="uk-UA" sz="2400" b="1" dirty="0"/>
              <a:t>Кваліфікаційна категорія: «Вихователь 11 розряду».</a:t>
            </a:r>
          </a:p>
          <a:p>
            <a:r>
              <a:rPr lang="uk-UA" sz="2400" b="1" dirty="0"/>
              <a:t>Педагогічний стаж - 33 роки.</a:t>
            </a:r>
          </a:p>
          <a:p>
            <a:r>
              <a:rPr lang="uk-UA" sz="2400" b="1" dirty="0"/>
              <a:t>Проходження курсової перепідготовки: м. Ужгород ЗІППО у жовтні 2022 року.</a:t>
            </a:r>
          </a:p>
          <a:p>
            <a:r>
              <a:rPr lang="uk-UA" sz="2400" b="1" dirty="0"/>
              <a:t>Атестація : 2022-2023 </a:t>
            </a:r>
            <a:r>
              <a:rPr lang="uk-UA" sz="2400" b="1" dirty="0" err="1"/>
              <a:t>н.р</a:t>
            </a:r>
            <a:r>
              <a:rPr lang="uk-UA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002663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D78F1A-F7B6-36E4-21F0-9DFA260CF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042" y="1514475"/>
            <a:ext cx="2871788" cy="3829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3BF8E81-3B66-D2A6-7597-F351D0759F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451" y="965200"/>
            <a:ext cx="3905250" cy="5207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C11FDCF-0E33-2C3B-118A-0C3A2B3263A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322" y="1514475"/>
            <a:ext cx="2887028" cy="384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413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C18B8C-768D-DE9C-262F-E272D471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/>
              <a:t>Наші будні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C6FD226-A5F2-C66B-426C-CD0AA4850D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2189586"/>
            <a:ext cx="3977640" cy="36490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9CDBB75-489B-CBF8-F6FA-D100A06CB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0347" y="412221"/>
            <a:ext cx="2666048" cy="35547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176F830-5987-F9D7-10BF-0F97229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4135" y="2189586"/>
            <a:ext cx="2654231" cy="3554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4C37A82-4180-3504-2B4B-C52ABA621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9561" y="3715861"/>
            <a:ext cx="2677722" cy="24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50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DC5857-0CEA-7755-3E25-F734506C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dirty="0"/>
              <a:t>Пізнаємо світ у грі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59DFE7D-CE57-6B34-5457-89E01DC308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95" y="1680210"/>
            <a:ext cx="3504268" cy="46723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7094F2-5B81-FE5E-1902-07085FC1B9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492" y="1791996"/>
            <a:ext cx="3317558" cy="44234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E46842-E0D1-70CD-6D72-FEB069ACAA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4837" y="1625574"/>
            <a:ext cx="3504268" cy="467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61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91BDC3-52F3-7B34-B993-09434E137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116" y="1354454"/>
            <a:ext cx="3329940" cy="4439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76C57B-CACF-D4B3-B6E5-B32994A27C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92" y="967423"/>
            <a:ext cx="3692366" cy="49231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7336A3-7F5C-6452-A0C9-F52A1BDB7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14" y="967423"/>
            <a:ext cx="3692366" cy="49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078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C8AAAE-7D40-82BF-FDF5-238FD6C7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7307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Родинні свята</a:t>
            </a:r>
            <a:endParaRPr lang="ru-RU" sz="5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BEC7BA5-E78D-76B8-DD89-DA13918F6C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1976" y="1829435"/>
            <a:ext cx="3428048" cy="45707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F91F818-9236-6C04-FF72-A57BA44A34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32" y="1537996"/>
            <a:ext cx="3508058" cy="46774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845CDBB-0238-F2BA-BFED-D045626869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210" y="1644676"/>
            <a:ext cx="3428048" cy="45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69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22B0B6F-06F8-9A9B-CF1B-A5F7781AFF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74" y="788670"/>
            <a:ext cx="3960495" cy="528066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2E02626-1B8A-149B-255C-80B74A82B4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513" y="2320290"/>
            <a:ext cx="2811780" cy="3749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170778-5370-1287-97FA-958ADAF92C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788670"/>
            <a:ext cx="2830830" cy="377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83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D07F6A3-E212-CE45-55A0-41ED0EB74C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" y="1171575"/>
            <a:ext cx="3386137" cy="45148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70207FB-0085-6A0A-0352-8F980796D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206" y="1171575"/>
            <a:ext cx="3381434" cy="45148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DE2C3-D922-6A1A-9F4A-A68526DC4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358" y="3781996"/>
            <a:ext cx="4615988" cy="25387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39E31E7-A215-765C-BF6F-D752E49D53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5321" y="448352"/>
            <a:ext cx="2766060" cy="32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64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DB5E4-04FB-E892-3915-0C5DBB137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3182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/>
              <a:t>Дякую за увагу</a:t>
            </a:r>
            <a:endParaRPr lang="ru-RU" sz="6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FC41E3F-E4CE-A1DA-5D2D-6C471D0FF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055" y="1803426"/>
            <a:ext cx="5977890" cy="44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20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FD6BB08-AE46-EF9B-3F76-CA981A3F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88" y="581660"/>
            <a:ext cx="4754880" cy="64008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tx1"/>
                </a:solidFill>
              </a:rPr>
              <a:t>ДИПЛОМ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="" xmlns:a16="http://schemas.microsoft.com/office/drawing/2014/main" id="{AEACF20E-C806-D95C-CD04-5494E805FD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26387" y="1101329"/>
            <a:ext cx="4424682" cy="5548154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E3339856-1EA1-59EC-F7D5-8A160C6962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731" y="581661"/>
            <a:ext cx="4606290" cy="5694680"/>
          </a:xfrm>
        </p:spPr>
      </p:pic>
    </p:spTree>
    <p:extLst>
      <p:ext uri="{BB962C8B-B14F-4D97-AF65-F5344CB8AC3E}">
        <p14:creationId xmlns:p14="http://schemas.microsoft.com/office/powerpoint/2010/main" val="36716676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DC97AF-74D4-E762-91B6-3D8DFADB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dirty="0"/>
              <a:t>Моя педагогічна діяльність</a:t>
            </a:r>
            <a:r>
              <a:rPr lang="uk-UA" b="1" dirty="0"/>
              <a:t>: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ABC7D7C-A047-4BB8-7CAB-9C473D494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796790" cy="3931920"/>
          </a:xfrm>
        </p:spPr>
        <p:txBody>
          <a:bodyPr>
            <a:normAutofit/>
          </a:bodyPr>
          <a:lstStyle/>
          <a:p>
            <a:r>
              <a:rPr lang="uk-UA" sz="2800" dirty="0"/>
              <a:t>Участь у педрадах;</a:t>
            </a:r>
          </a:p>
          <a:p>
            <a:r>
              <a:rPr lang="uk-UA" sz="2800" dirty="0" err="1"/>
              <a:t>методоб</a:t>
            </a:r>
            <a:r>
              <a:rPr lang="en-US" sz="2800" dirty="0"/>
              <a:t>’</a:t>
            </a:r>
            <a:r>
              <a:rPr lang="uk-UA" sz="2800" dirty="0"/>
              <a:t>єднаннях; </a:t>
            </a:r>
          </a:p>
          <a:p>
            <a:r>
              <a:rPr lang="uk-UA" sz="2800" dirty="0"/>
              <a:t>семінарах;</a:t>
            </a:r>
          </a:p>
          <a:p>
            <a:r>
              <a:rPr lang="uk-UA" sz="2800" dirty="0"/>
              <a:t>проведення виховних заходів;</a:t>
            </a:r>
          </a:p>
          <a:p>
            <a:r>
              <a:rPr lang="uk-UA" sz="2800" dirty="0"/>
              <a:t>участь у святах дитячого будинку.</a:t>
            </a: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2135EA5-3ABA-2B07-4CEC-C07B0D8513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519" y="1671923"/>
            <a:ext cx="3364230" cy="25231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F890F81-79B0-6E24-00FF-FB3E3BB680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309396"/>
            <a:ext cx="4048941" cy="21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598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AB12BB-4F32-FAA6-08BE-B71C4D2A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i="1" dirty="0"/>
              <a:t>Життєве кредо</a:t>
            </a:r>
            <a:endParaRPr lang="ru-RU" sz="54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9C9105-43D3-1DCC-B1DD-29A4047B1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dirty="0"/>
              <a:t>Віддай дитині крихітку себе.</a:t>
            </a:r>
          </a:p>
          <a:p>
            <a:pPr marL="0" indent="0">
              <a:buNone/>
            </a:pPr>
            <a:r>
              <a:rPr lang="uk-UA" sz="3200" dirty="0"/>
              <a:t>За це душа поповнюється світлом.</a:t>
            </a:r>
          </a:p>
          <a:p>
            <a:pPr marL="0" indent="0" algn="ctr">
              <a:buNone/>
            </a:pPr>
            <a:r>
              <a:rPr lang="uk-UA" sz="5400" b="1" i="1" dirty="0"/>
              <a:t>Педагогічне кредо</a:t>
            </a:r>
          </a:p>
          <a:p>
            <a:pPr marL="0" indent="0">
              <a:buNone/>
            </a:pPr>
            <a:r>
              <a:rPr lang="ru-RU" sz="3200" dirty="0"/>
              <a:t>«До </a:t>
            </a:r>
            <a:r>
              <a:rPr lang="ru-RU" sz="3200" dirty="0" err="1"/>
              <a:t>кожної</a:t>
            </a:r>
            <a:r>
              <a:rPr lang="ru-RU" sz="3200" dirty="0"/>
              <a:t> </a:t>
            </a:r>
            <a:r>
              <a:rPr lang="ru-RU" sz="3200" dirty="0" err="1"/>
              <a:t>дитини</a:t>
            </a:r>
            <a:r>
              <a:rPr lang="ru-RU" sz="3200" dirty="0"/>
              <a:t> ключ </a:t>
            </a:r>
            <a:r>
              <a:rPr lang="ru-RU" sz="3200" dirty="0" err="1"/>
              <a:t>знайти</a:t>
            </a:r>
            <a:r>
              <a:rPr lang="ru-RU" sz="3200" dirty="0"/>
              <a:t>, у </a:t>
            </a:r>
            <a:r>
              <a:rPr lang="ru-RU" sz="3200" dirty="0" err="1"/>
              <a:t>праці</a:t>
            </a:r>
            <a:r>
              <a:rPr lang="ru-RU" sz="3200" dirty="0"/>
              <a:t> результат хороший </a:t>
            </a:r>
            <a:r>
              <a:rPr lang="ru-RU" sz="3200" dirty="0" err="1"/>
              <a:t>мати</a:t>
            </a:r>
            <a:r>
              <a:rPr lang="ru-RU" sz="3200" dirty="0"/>
              <a:t>. </a:t>
            </a:r>
            <a:r>
              <a:rPr lang="ru-RU" sz="3200" dirty="0" err="1"/>
              <a:t>Упевнено</a:t>
            </a:r>
            <a:r>
              <a:rPr lang="ru-RU" sz="3200" dirty="0"/>
              <a:t> і </a:t>
            </a:r>
            <a:r>
              <a:rPr lang="ru-RU" sz="3200" dirty="0" err="1"/>
              <a:t>творчо</a:t>
            </a:r>
            <a:r>
              <a:rPr lang="ru-RU" sz="3200" dirty="0"/>
              <a:t> до мети </a:t>
            </a:r>
            <a:r>
              <a:rPr lang="ru-RU" sz="3200" dirty="0" err="1"/>
              <a:t>іти</a:t>
            </a:r>
            <a:r>
              <a:rPr lang="ru-RU" sz="3200" dirty="0"/>
              <a:t>, з </a:t>
            </a:r>
            <a:r>
              <a:rPr lang="ru-RU" sz="3200" dirty="0" err="1"/>
              <a:t>любов</a:t>
            </a:r>
            <a:r>
              <a:rPr lang="en-US" sz="3200" dirty="0"/>
              <a:t>’</a:t>
            </a:r>
            <a:r>
              <a:rPr lang="uk-UA" sz="3200" dirty="0"/>
              <a:t>ю серце дітям віддавати.»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2836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2C10F8-1F43-8E64-BC94-EC846E33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Проблема, над якою працюю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83B7AC-43D3-7D2B-E358-C925CB0D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297430"/>
            <a:ext cx="10347960" cy="32118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Формування у дітей загальнолюдських цінностей, любові до рідної землі, національних традицій українського народу.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25370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76273-F183-8058-566C-6DCAB007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/>
              <a:t>Мета: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1533DC-9D07-E66D-2587-1DE2EC23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90" y="1783080"/>
            <a:ext cx="1148715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dirty="0"/>
              <a:t>Забезпечення всебічного розвитку дитини відповідно до її нахилів, здібностей, індивідуальних психічних і фізичних особливостей, культурних потреб, формування моральних норм, набуття нею соціального досвіду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986595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9F5041-A710-A25A-5DD8-3A228AC9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523" y="1165858"/>
            <a:ext cx="5631180" cy="192489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/>
              <a:t>Навчальна </a:t>
            </a:r>
            <a:br>
              <a:rPr lang="uk-UA" sz="5400" b="1" dirty="0"/>
            </a:br>
            <a:r>
              <a:rPr lang="uk-UA" sz="5400" b="1" dirty="0"/>
              <a:t>діяльність</a:t>
            </a:r>
            <a:endParaRPr lang="ru-RU" sz="5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DDE872-53C1-F7F5-27FD-9B349823A3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714" y="3605102"/>
            <a:ext cx="3878581" cy="278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79DA782-F5E9-17C6-62A5-5D29853D18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05" y="3666171"/>
            <a:ext cx="3878581" cy="27764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EC003B0-9CC3-D502-F900-439587DC2E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95370" y="245999"/>
            <a:ext cx="2956449" cy="3401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AF1EA8D-6AA6-84F6-634E-26C088F5FE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12" y="468624"/>
            <a:ext cx="2894650" cy="2956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78404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EBA3AF2-EB75-3C34-9BC8-7F8A35E60D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510" y="614680"/>
            <a:ext cx="2110740" cy="2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0E1C1C-9763-77BE-4555-71A5C2B094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790" y="3657601"/>
            <a:ext cx="2110740" cy="2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D97D3AB-17A3-3283-752A-8F66EF05E1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30" y="614680"/>
            <a:ext cx="2110740" cy="2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AEC11F9-36C0-DB64-7B44-8C60BE5DA1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0" y="614680"/>
            <a:ext cx="2110740" cy="2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6B2DF95-306F-213E-B20E-8C2D2F22A2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30" y="3657601"/>
            <a:ext cx="2110740" cy="2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6AD1560-3CD1-651D-F4B3-EA5FC645F2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70" y="3657601"/>
            <a:ext cx="2110740" cy="281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207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163</TotalTime>
  <Words>207</Words>
  <Application>Microsoft Office PowerPoint</Application>
  <PresentationFormat>Произвольный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Савон</vt:lpstr>
      <vt:lpstr>ПОРТФОЛІО</vt:lpstr>
      <vt:lpstr>Загальні відомості</vt:lpstr>
      <vt:lpstr>Презентация PowerPoint</vt:lpstr>
      <vt:lpstr>Моя педагогічна діяльність:</vt:lpstr>
      <vt:lpstr>Життєве кредо</vt:lpstr>
      <vt:lpstr>Проблема, над якою працюю</vt:lpstr>
      <vt:lpstr>Мета:</vt:lpstr>
      <vt:lpstr>Навчальна 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Патріотичне виховання</vt:lpstr>
      <vt:lpstr>Презентация PowerPoint</vt:lpstr>
      <vt:lpstr>Свята і розваги</vt:lpstr>
      <vt:lpstr>Презентация PowerPoint</vt:lpstr>
      <vt:lpstr>Презентация PowerPoint</vt:lpstr>
      <vt:lpstr>Трудова  діяльність</vt:lpstr>
      <vt:lpstr>Зростаємо здоровими і сильними</vt:lpstr>
      <vt:lpstr>Презентация PowerPoint</vt:lpstr>
      <vt:lpstr>Наші будні</vt:lpstr>
      <vt:lpstr>Пізнаємо світ у грі</vt:lpstr>
      <vt:lpstr>Презентация PowerPoint</vt:lpstr>
      <vt:lpstr>Родинні свята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</dc:title>
  <dc:creator>Пользователь</dc:creator>
  <cp:lastModifiedBy>Сніжинка</cp:lastModifiedBy>
  <cp:revision>2</cp:revision>
  <dcterms:created xsi:type="dcterms:W3CDTF">2023-03-06T17:40:19Z</dcterms:created>
  <dcterms:modified xsi:type="dcterms:W3CDTF">2023-03-30T06:51:38Z</dcterms:modified>
</cp:coreProperties>
</file>