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8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9.xml" ContentType="application/vnd.openxmlformats-officedocument.presentationml.tags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tags/tag10.xml" ContentType="application/vnd.openxmlformats-officedocument.presentationml.tags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9" r:id="rId8"/>
    <p:sldId id="283" r:id="rId9"/>
    <p:sldId id="284" r:id="rId10"/>
    <p:sldId id="280" r:id="rId11"/>
    <p:sldId id="281" r:id="rId12"/>
    <p:sldId id="308" r:id="rId13"/>
    <p:sldId id="309" r:id="rId14"/>
    <p:sldId id="310" r:id="rId15"/>
    <p:sldId id="312" r:id="rId16"/>
    <p:sldId id="313" r:id="rId17"/>
    <p:sldId id="296" r:id="rId18"/>
    <p:sldId id="314" r:id="rId19"/>
    <p:sldId id="316" r:id="rId20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8B2"/>
    <a:srgbClr val="9900FF"/>
    <a:srgbClr val="5EAA6B"/>
    <a:srgbClr val="0099CC"/>
    <a:srgbClr val="33CCFF"/>
    <a:srgbClr val="F4A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6427" autoAdjust="0"/>
  </p:normalViewPr>
  <p:slideViewPr>
    <p:cSldViewPr snapToGrid="0" showGuides="1">
      <p:cViewPr varScale="1">
        <p:scale>
          <a:sx n="63" d="100"/>
          <a:sy n="63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DB0D5-0A87-4E0C-A3F0-1BA33F84863B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619338A-42DD-4321-9B7E-2F88FE5CAA3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uk-UA" sz="1800" b="1" dirty="0" smtClean="0">
              <a:solidFill>
                <a:srgbClr val="002060"/>
              </a:solidFill>
            </a:rPr>
            <a:t>Вдосконалення теоретичних знань, професійної компетентності</a:t>
          </a:r>
          <a:endParaRPr lang="uk-UA" sz="1800" b="1" dirty="0">
            <a:solidFill>
              <a:srgbClr val="002060"/>
            </a:solidFill>
          </a:endParaRPr>
        </a:p>
      </dgm:t>
    </dgm:pt>
    <dgm:pt modelId="{05D942C4-9E7E-4815-91EF-A9B416878261}" type="parTrans" cxnId="{EEE9DA7F-C589-490B-A9F3-C216D0E0524D}">
      <dgm:prSet/>
      <dgm:spPr/>
      <dgm:t>
        <a:bodyPr/>
        <a:lstStyle/>
        <a:p>
          <a:endParaRPr lang="uk-UA"/>
        </a:p>
      </dgm:t>
    </dgm:pt>
    <dgm:pt modelId="{7DA1250D-88D0-4862-8FA8-B31E4F477F82}" type="sibTrans" cxnId="{EEE9DA7F-C589-490B-A9F3-C216D0E0524D}">
      <dgm:prSet/>
      <dgm:spPr/>
      <dgm:t>
        <a:bodyPr/>
        <a:lstStyle/>
        <a:p>
          <a:endParaRPr lang="uk-UA"/>
        </a:p>
      </dgm:t>
    </dgm:pt>
    <dgm:pt modelId="{3C94F6E8-4BC3-4DA4-909C-95011A9231A9}">
      <dgm:prSet custT="1"/>
      <dgm:spPr>
        <a:solidFill>
          <a:srgbClr val="F4A6EB"/>
        </a:solidFill>
      </dgm:spPr>
      <dgm:t>
        <a:bodyPr/>
        <a:lstStyle/>
        <a:p>
          <a:pPr rtl="0"/>
          <a:r>
            <a:rPr lang="uk-UA" sz="1800" b="1" dirty="0" smtClean="0">
              <a:solidFill>
                <a:srgbClr val="002060"/>
              </a:solidFill>
            </a:rPr>
            <a:t>Оволодіння новими формами, методами, прийомами навчання і виховання дітей</a:t>
          </a:r>
          <a:endParaRPr lang="uk-UA" sz="1800" b="1" dirty="0">
            <a:solidFill>
              <a:srgbClr val="002060"/>
            </a:solidFill>
          </a:endParaRPr>
        </a:p>
      </dgm:t>
    </dgm:pt>
    <dgm:pt modelId="{E500C917-0863-4CC8-B299-E429BBB18B06}" type="parTrans" cxnId="{62C9D213-8774-422B-A6F6-EE8C260F22C6}">
      <dgm:prSet/>
      <dgm:spPr/>
      <dgm:t>
        <a:bodyPr/>
        <a:lstStyle/>
        <a:p>
          <a:endParaRPr lang="uk-UA"/>
        </a:p>
      </dgm:t>
    </dgm:pt>
    <dgm:pt modelId="{17BF4669-59B4-41CD-A257-EE88D744E85A}" type="sibTrans" cxnId="{62C9D213-8774-422B-A6F6-EE8C260F22C6}">
      <dgm:prSet/>
      <dgm:spPr/>
      <dgm:t>
        <a:bodyPr/>
        <a:lstStyle/>
        <a:p>
          <a:endParaRPr lang="uk-UA"/>
        </a:p>
      </dgm:t>
    </dgm:pt>
    <dgm:pt modelId="{00B41136-2407-4DEB-B7CB-EB0AC40CB9A6}">
      <dgm:prSet/>
      <dgm:spPr/>
      <dgm:t>
        <a:bodyPr/>
        <a:lstStyle/>
        <a:p>
          <a:pPr rtl="0"/>
          <a:endParaRPr lang="uk-UA" dirty="0"/>
        </a:p>
      </dgm:t>
    </dgm:pt>
    <dgm:pt modelId="{C0BF91FF-2B60-4A8A-9ED0-342C36235EA8}" type="parTrans" cxnId="{2B05C69D-F95C-4654-B653-17F160149AB4}">
      <dgm:prSet/>
      <dgm:spPr/>
      <dgm:t>
        <a:bodyPr/>
        <a:lstStyle/>
        <a:p>
          <a:endParaRPr lang="uk-UA"/>
        </a:p>
      </dgm:t>
    </dgm:pt>
    <dgm:pt modelId="{488431F1-0B08-498A-B838-93A8874862FD}" type="sibTrans" cxnId="{2B05C69D-F95C-4654-B653-17F160149AB4}">
      <dgm:prSet/>
      <dgm:spPr/>
      <dgm:t>
        <a:bodyPr/>
        <a:lstStyle/>
        <a:p>
          <a:endParaRPr lang="uk-UA"/>
        </a:p>
      </dgm:t>
    </dgm:pt>
    <dgm:pt modelId="{BD9E7FE0-50D1-45AB-883A-6014C3037CC6}" type="pres">
      <dgm:prSet presAssocID="{6A1DB0D5-0A87-4E0C-A3F0-1BA33F84863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79BEB-88E1-40D9-A2D4-AFBF37816B5D}" type="pres">
      <dgm:prSet presAssocID="{6A1DB0D5-0A87-4E0C-A3F0-1BA33F84863B}" presName="ellipse" presStyleLbl="trBgShp" presStyleIdx="0" presStyleCnt="1"/>
      <dgm:spPr/>
    </dgm:pt>
    <dgm:pt modelId="{31773EA8-D845-41B4-A0E5-7F7D52B3E200}" type="pres">
      <dgm:prSet presAssocID="{6A1DB0D5-0A87-4E0C-A3F0-1BA33F84863B}" presName="arrow1" presStyleLbl="fgShp" presStyleIdx="0" presStyleCnt="1"/>
      <dgm:spPr/>
    </dgm:pt>
    <dgm:pt modelId="{F2195C8D-11A7-4C50-9F09-03CC99824E37}" type="pres">
      <dgm:prSet presAssocID="{6A1DB0D5-0A87-4E0C-A3F0-1BA33F84863B}" presName="rectangle" presStyleLbl="revTx" presStyleIdx="0" presStyleCnt="1" custScaleX="251034" custLinFactNeighborX="64111" custLinFactNeighborY="-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02E3C-0C3A-498E-94FB-DB3E93014580}" type="pres">
      <dgm:prSet presAssocID="{3C94F6E8-4BC3-4DA4-909C-95011A9231A9}" presName="item1" presStyleLbl="node1" presStyleIdx="0" presStyleCnt="2" custScaleX="294500" custScaleY="98212" custLinFactX="16073" custLinFactY="-1672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32F832-AF11-454C-AB6E-69786472B85D}" type="pres">
      <dgm:prSet presAssocID="{00B41136-2407-4DEB-B7CB-EB0AC40CB9A6}" presName="item2" presStyleLbl="node1" presStyleIdx="1" presStyleCnt="2" custScaleX="239763" custScaleY="112614" custLinFactNeighborX="-89071" custLinFactNeighborY="-3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98661-D3A4-49A5-8437-C39570C9C565}" type="pres">
      <dgm:prSet presAssocID="{6A1DB0D5-0A87-4E0C-A3F0-1BA33F84863B}" presName="funnel" presStyleLbl="trAlignAcc1" presStyleIdx="0" presStyleCnt="1" custScaleX="203484" custScaleY="142857" custLinFactNeighborX="-620" custLinFactNeighborY="9821"/>
      <dgm:spPr>
        <a:solidFill>
          <a:srgbClr val="9900FF">
            <a:alpha val="40000"/>
          </a:srgbClr>
        </a:solidFill>
      </dgm:spPr>
      <dgm:t>
        <a:bodyPr/>
        <a:lstStyle/>
        <a:p>
          <a:endParaRPr lang="uk-UA"/>
        </a:p>
      </dgm:t>
    </dgm:pt>
  </dgm:ptLst>
  <dgm:cxnLst>
    <dgm:cxn modelId="{C5AB49D8-BD0A-4AA1-9669-2419C63026D9}" type="presOf" srcId="{4619338A-42DD-4321-9B7E-2F88FE5CAA32}" destId="{1132F832-AF11-454C-AB6E-69786472B85D}" srcOrd="0" destOrd="0" presId="urn:microsoft.com/office/officeart/2005/8/layout/funnel1"/>
    <dgm:cxn modelId="{2B05C69D-F95C-4654-B653-17F160149AB4}" srcId="{6A1DB0D5-0A87-4E0C-A3F0-1BA33F84863B}" destId="{00B41136-2407-4DEB-B7CB-EB0AC40CB9A6}" srcOrd="2" destOrd="0" parTransId="{C0BF91FF-2B60-4A8A-9ED0-342C36235EA8}" sibTransId="{488431F1-0B08-498A-B838-93A8874862FD}"/>
    <dgm:cxn modelId="{62C9D213-8774-422B-A6F6-EE8C260F22C6}" srcId="{6A1DB0D5-0A87-4E0C-A3F0-1BA33F84863B}" destId="{3C94F6E8-4BC3-4DA4-909C-95011A9231A9}" srcOrd="1" destOrd="0" parTransId="{E500C917-0863-4CC8-B299-E429BBB18B06}" sibTransId="{17BF4669-59B4-41CD-A257-EE88D744E85A}"/>
    <dgm:cxn modelId="{20A6E13B-A52B-4095-A73B-922D45225133}" type="presOf" srcId="{6A1DB0D5-0A87-4E0C-A3F0-1BA33F84863B}" destId="{BD9E7FE0-50D1-45AB-883A-6014C3037CC6}" srcOrd="0" destOrd="0" presId="urn:microsoft.com/office/officeart/2005/8/layout/funnel1"/>
    <dgm:cxn modelId="{5998D87C-F021-4C31-A111-DFE264594177}" type="presOf" srcId="{00B41136-2407-4DEB-B7CB-EB0AC40CB9A6}" destId="{F2195C8D-11A7-4C50-9F09-03CC99824E37}" srcOrd="0" destOrd="0" presId="urn:microsoft.com/office/officeart/2005/8/layout/funnel1"/>
    <dgm:cxn modelId="{7C265F36-3621-4763-846C-3E063B0FABA3}" type="presOf" srcId="{3C94F6E8-4BC3-4DA4-909C-95011A9231A9}" destId="{61302E3C-0C3A-498E-94FB-DB3E93014580}" srcOrd="0" destOrd="0" presId="urn:microsoft.com/office/officeart/2005/8/layout/funnel1"/>
    <dgm:cxn modelId="{EEE9DA7F-C589-490B-A9F3-C216D0E0524D}" srcId="{6A1DB0D5-0A87-4E0C-A3F0-1BA33F84863B}" destId="{4619338A-42DD-4321-9B7E-2F88FE5CAA32}" srcOrd="0" destOrd="0" parTransId="{05D942C4-9E7E-4815-91EF-A9B416878261}" sibTransId="{7DA1250D-88D0-4862-8FA8-B31E4F477F82}"/>
    <dgm:cxn modelId="{848CED77-94CD-4EE8-9DA3-C8B39750DB85}" type="presParOf" srcId="{BD9E7FE0-50D1-45AB-883A-6014C3037CC6}" destId="{9BB79BEB-88E1-40D9-A2D4-AFBF37816B5D}" srcOrd="0" destOrd="0" presId="urn:microsoft.com/office/officeart/2005/8/layout/funnel1"/>
    <dgm:cxn modelId="{ED30E8C1-45EB-4A68-A5B6-1DDF98A70825}" type="presParOf" srcId="{BD9E7FE0-50D1-45AB-883A-6014C3037CC6}" destId="{31773EA8-D845-41B4-A0E5-7F7D52B3E200}" srcOrd="1" destOrd="0" presId="urn:microsoft.com/office/officeart/2005/8/layout/funnel1"/>
    <dgm:cxn modelId="{AB1EDA83-3251-49B2-8D11-9D073BC87A79}" type="presParOf" srcId="{BD9E7FE0-50D1-45AB-883A-6014C3037CC6}" destId="{F2195C8D-11A7-4C50-9F09-03CC99824E37}" srcOrd="2" destOrd="0" presId="urn:microsoft.com/office/officeart/2005/8/layout/funnel1"/>
    <dgm:cxn modelId="{D27C0D27-0344-42FF-A760-390540E34FB0}" type="presParOf" srcId="{BD9E7FE0-50D1-45AB-883A-6014C3037CC6}" destId="{61302E3C-0C3A-498E-94FB-DB3E93014580}" srcOrd="3" destOrd="0" presId="urn:microsoft.com/office/officeart/2005/8/layout/funnel1"/>
    <dgm:cxn modelId="{26A95570-0A19-44BA-8CAC-F5F679AE0A30}" type="presParOf" srcId="{BD9E7FE0-50D1-45AB-883A-6014C3037CC6}" destId="{1132F832-AF11-454C-AB6E-69786472B85D}" srcOrd="4" destOrd="0" presId="urn:microsoft.com/office/officeart/2005/8/layout/funnel1"/>
    <dgm:cxn modelId="{01C53466-43DA-49AB-A650-2387B43BB5B7}" type="presParOf" srcId="{BD9E7FE0-50D1-45AB-883A-6014C3037CC6}" destId="{4D198661-D3A4-49A5-8437-C39570C9C565}" srcOrd="5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489607-5330-42D9-9015-9CF1654E6D81}" type="doc">
      <dgm:prSet loTypeId="urn:microsoft.com/office/officeart/2005/8/layout/b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6076AD3-2EEC-488C-A04D-AB32538D9D6D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людей</a:t>
          </a:r>
          <a:endParaRPr lang="uk-UA" b="1" dirty="0">
            <a:solidFill>
              <a:srgbClr val="002060"/>
            </a:solidFill>
          </a:endParaRPr>
        </a:p>
      </dgm:t>
    </dgm:pt>
    <dgm:pt modelId="{BD2744D5-916D-484F-A4C4-68532FDC66BF}" type="parTrans" cxnId="{6592F3F9-5420-4C09-8533-DE755950E116}">
      <dgm:prSet/>
      <dgm:spPr/>
      <dgm:t>
        <a:bodyPr/>
        <a:lstStyle/>
        <a:p>
          <a:endParaRPr lang="uk-UA"/>
        </a:p>
      </dgm:t>
    </dgm:pt>
    <dgm:pt modelId="{F14E1027-BE13-4DF6-8051-E9E77C2AB9D5}" type="sibTrans" cxnId="{6592F3F9-5420-4C09-8533-DE755950E116}">
      <dgm:prSet/>
      <dgm:spPr/>
      <dgm:t>
        <a:bodyPr/>
        <a:lstStyle/>
        <a:p>
          <a:endParaRPr lang="uk-UA"/>
        </a:p>
      </dgm:t>
    </dgm:pt>
    <dgm:pt modelId="{7D38E7AB-506D-447B-B66B-4F615FAAFE92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суспільства і держави</a:t>
          </a:r>
          <a:endParaRPr lang="uk-UA" b="1" dirty="0">
            <a:solidFill>
              <a:srgbClr val="002060"/>
            </a:solidFill>
          </a:endParaRPr>
        </a:p>
      </dgm:t>
    </dgm:pt>
    <dgm:pt modelId="{DC4969B6-886D-43BB-8498-C7B1E3FD3DFA}" type="parTrans" cxnId="{3DCF4EB4-ED74-4369-909F-7860574AAD6E}">
      <dgm:prSet/>
      <dgm:spPr/>
      <dgm:t>
        <a:bodyPr/>
        <a:lstStyle/>
        <a:p>
          <a:endParaRPr lang="uk-UA"/>
        </a:p>
      </dgm:t>
    </dgm:pt>
    <dgm:pt modelId="{8B239493-1764-4045-8449-098BC65DA691}" type="sibTrans" cxnId="{3DCF4EB4-ED74-4369-909F-7860574AAD6E}">
      <dgm:prSet/>
      <dgm:spPr/>
      <dgm:t>
        <a:bodyPr/>
        <a:lstStyle/>
        <a:p>
          <a:endParaRPr lang="uk-UA"/>
        </a:p>
      </dgm:t>
    </dgm:pt>
    <dgm:pt modelId="{0B2BA6B6-134E-46CC-B900-726A2BDE8A62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себе</a:t>
          </a:r>
          <a:endParaRPr lang="uk-UA" b="1" dirty="0">
            <a:solidFill>
              <a:srgbClr val="002060"/>
            </a:solidFill>
          </a:endParaRPr>
        </a:p>
      </dgm:t>
    </dgm:pt>
    <dgm:pt modelId="{AFC0FF79-C939-4FB5-A545-7C2EF182F37C}" type="parTrans" cxnId="{9B27C2E7-9AFF-4736-9900-D043BC6D1D79}">
      <dgm:prSet/>
      <dgm:spPr/>
      <dgm:t>
        <a:bodyPr/>
        <a:lstStyle/>
        <a:p>
          <a:endParaRPr lang="uk-UA"/>
        </a:p>
      </dgm:t>
    </dgm:pt>
    <dgm:pt modelId="{9806ABA3-73B0-40C3-AA50-24B634908E58}" type="sibTrans" cxnId="{9B27C2E7-9AFF-4736-9900-D043BC6D1D79}">
      <dgm:prSet/>
      <dgm:spPr/>
      <dgm:t>
        <a:bodyPr/>
        <a:lstStyle/>
        <a:p>
          <a:endParaRPr lang="uk-UA"/>
        </a:p>
      </dgm:t>
    </dgm:pt>
    <dgm:pt modelId="{33E96B5C-D165-49A3-BD49-305EC83F7282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природи</a:t>
          </a:r>
          <a:endParaRPr lang="uk-UA" b="1" dirty="0">
            <a:solidFill>
              <a:srgbClr val="002060"/>
            </a:solidFill>
          </a:endParaRPr>
        </a:p>
      </dgm:t>
    </dgm:pt>
    <dgm:pt modelId="{EBF042BB-B3BE-4773-963A-4E3B9A4BE40A}" type="parTrans" cxnId="{E18B2A49-EE57-4C14-9CF3-FF9BCE45D9E9}">
      <dgm:prSet/>
      <dgm:spPr/>
      <dgm:t>
        <a:bodyPr/>
        <a:lstStyle/>
        <a:p>
          <a:endParaRPr lang="uk-UA"/>
        </a:p>
      </dgm:t>
    </dgm:pt>
    <dgm:pt modelId="{0BB57DF2-5080-4749-AF74-207619AD2475}" type="sibTrans" cxnId="{E18B2A49-EE57-4C14-9CF3-FF9BCE45D9E9}">
      <dgm:prSet/>
      <dgm:spPr/>
      <dgm:t>
        <a:bodyPr/>
        <a:lstStyle/>
        <a:p>
          <a:endParaRPr lang="uk-UA"/>
        </a:p>
      </dgm:t>
    </dgm:pt>
    <dgm:pt modelId="{651ED503-3F89-485E-A297-C8BDEC136664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праці</a:t>
          </a:r>
          <a:endParaRPr lang="uk-UA" b="1" dirty="0">
            <a:solidFill>
              <a:srgbClr val="002060"/>
            </a:solidFill>
          </a:endParaRPr>
        </a:p>
      </dgm:t>
    </dgm:pt>
    <dgm:pt modelId="{E89C6866-F2B9-421C-8A29-E5890DCF1396}" type="parTrans" cxnId="{022CA0BD-2ABB-4210-A44A-D8747557F68A}">
      <dgm:prSet/>
      <dgm:spPr/>
      <dgm:t>
        <a:bodyPr/>
        <a:lstStyle/>
        <a:p>
          <a:endParaRPr lang="uk-UA"/>
        </a:p>
      </dgm:t>
    </dgm:pt>
    <dgm:pt modelId="{AA6BA0E0-DC59-418B-8609-EFA0E252C70A}" type="sibTrans" cxnId="{022CA0BD-2ABB-4210-A44A-D8747557F68A}">
      <dgm:prSet/>
      <dgm:spPr/>
      <dgm:t>
        <a:bodyPr/>
        <a:lstStyle/>
        <a:p>
          <a:endParaRPr lang="uk-UA"/>
        </a:p>
      </dgm:t>
    </dgm:pt>
    <dgm:pt modelId="{9C3D4799-AD70-4E2A-A1E0-1CE749B828AF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Ціннісне ставлення до культури і мистецтва</a:t>
          </a:r>
          <a:endParaRPr lang="uk-UA" b="1" dirty="0">
            <a:solidFill>
              <a:srgbClr val="002060"/>
            </a:solidFill>
          </a:endParaRPr>
        </a:p>
      </dgm:t>
    </dgm:pt>
    <dgm:pt modelId="{DF869726-2DB5-4DB0-B116-9B2477E4D52B}" type="parTrans" cxnId="{52E60A84-9B08-4B97-B239-9A2B41F4F795}">
      <dgm:prSet/>
      <dgm:spPr/>
      <dgm:t>
        <a:bodyPr/>
        <a:lstStyle/>
        <a:p>
          <a:endParaRPr lang="uk-UA"/>
        </a:p>
      </dgm:t>
    </dgm:pt>
    <dgm:pt modelId="{49385AE5-CF64-44CA-A467-B92AC4F8740A}" type="sibTrans" cxnId="{52E60A84-9B08-4B97-B239-9A2B41F4F795}">
      <dgm:prSet/>
      <dgm:spPr/>
      <dgm:t>
        <a:bodyPr/>
        <a:lstStyle/>
        <a:p>
          <a:endParaRPr lang="uk-UA"/>
        </a:p>
      </dgm:t>
    </dgm:pt>
    <dgm:pt modelId="{3499A2D7-DAF6-45A9-8D4E-E70158F56037}" type="pres">
      <dgm:prSet presAssocID="{45489607-5330-42D9-9015-9CF1654E6D8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D2D0479-DDF2-4FDF-B47D-91E9C61EBCFE}" type="pres">
      <dgm:prSet presAssocID="{26076AD3-2EEC-488C-A04D-AB32538D9D6D}" presName="compNode" presStyleCnt="0"/>
      <dgm:spPr/>
    </dgm:pt>
    <dgm:pt modelId="{AEE25B46-F638-44EE-B93E-21DF1B83FFA5}" type="pres">
      <dgm:prSet presAssocID="{26076AD3-2EEC-488C-A04D-AB32538D9D6D}" presName="dummyConnPt" presStyleCnt="0"/>
      <dgm:spPr/>
    </dgm:pt>
    <dgm:pt modelId="{F0CD50FB-CD79-4ED4-858E-DFE3A630B188}" type="pres">
      <dgm:prSet presAssocID="{26076AD3-2EEC-488C-A04D-AB32538D9D6D}" presName="node" presStyleLbl="node1" presStyleIdx="0" presStyleCnt="6" custScaleX="132396" custLinFactNeighborX="-87306" custLinFactNeighborY="5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5621-54DC-4D70-B9BC-9CCDD32D38A7}" type="pres">
      <dgm:prSet presAssocID="{F14E1027-BE13-4DF6-8051-E9E77C2AB9D5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BF16634D-A137-4C80-812B-63E5707762B9}" type="pres">
      <dgm:prSet presAssocID="{7D38E7AB-506D-447B-B66B-4F615FAAFE92}" presName="compNode" presStyleCnt="0"/>
      <dgm:spPr/>
    </dgm:pt>
    <dgm:pt modelId="{B37ECEA9-F63E-4673-B004-EB6B2431C699}" type="pres">
      <dgm:prSet presAssocID="{7D38E7AB-506D-447B-B66B-4F615FAAFE92}" presName="dummyConnPt" presStyleCnt="0"/>
      <dgm:spPr/>
    </dgm:pt>
    <dgm:pt modelId="{EF540E8B-1808-4B93-9DA6-6054225D7139}" type="pres">
      <dgm:prSet presAssocID="{7D38E7AB-506D-447B-B66B-4F615FAAFE92}" presName="node" presStyleLbl="node1" presStyleIdx="1" presStyleCnt="6" custScaleX="143816" custLinFactNeighborX="-87262" custLinFactNeighborY="4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A3380-CE6F-4679-8A4C-0692AC0F2294}" type="pres">
      <dgm:prSet presAssocID="{8B239493-1764-4045-8449-098BC65DA691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68A71AC4-239E-495B-BFEA-F96A10F4969C}" type="pres">
      <dgm:prSet presAssocID="{0B2BA6B6-134E-46CC-B900-726A2BDE8A62}" presName="compNode" presStyleCnt="0"/>
      <dgm:spPr/>
    </dgm:pt>
    <dgm:pt modelId="{D3B4F89E-9224-4544-B629-FFBB9DABCB80}" type="pres">
      <dgm:prSet presAssocID="{0B2BA6B6-134E-46CC-B900-726A2BDE8A62}" presName="dummyConnPt" presStyleCnt="0"/>
      <dgm:spPr/>
    </dgm:pt>
    <dgm:pt modelId="{02CD432B-F2E0-4B8A-BE70-B7CFDAD2A50F}" type="pres">
      <dgm:prSet presAssocID="{0B2BA6B6-134E-46CC-B900-726A2BDE8A62}" presName="node" presStyleLbl="node1" presStyleIdx="2" presStyleCnt="6" custScaleX="137413" custLinFactNeighborX="-78446" custLinFactNeighborY="-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C5EF3-820C-4032-B3DC-7E4D8F0CF0F4}" type="pres">
      <dgm:prSet presAssocID="{9806ABA3-73B0-40C3-AA50-24B634908E58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69D7C25A-0790-4CE3-A9AF-0CBB8776FE0D}" type="pres">
      <dgm:prSet presAssocID="{33E96B5C-D165-49A3-BD49-305EC83F7282}" presName="compNode" presStyleCnt="0"/>
      <dgm:spPr/>
    </dgm:pt>
    <dgm:pt modelId="{BE031C3C-E34F-4F0A-B918-14F9684C629E}" type="pres">
      <dgm:prSet presAssocID="{33E96B5C-D165-49A3-BD49-305EC83F7282}" presName="dummyConnPt" presStyleCnt="0"/>
      <dgm:spPr/>
    </dgm:pt>
    <dgm:pt modelId="{C078CCB6-D365-46EB-8831-7867DF077B1D}" type="pres">
      <dgm:prSet presAssocID="{33E96B5C-D165-49A3-BD49-305EC83F7282}" presName="node" presStyleLbl="node1" presStyleIdx="3" presStyleCnt="6" custScaleX="165574" custLinFactNeighborX="18124" custLinFactNeighborY="-5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24631-9CDB-4B07-8DDF-AED0F4A07DB2}" type="pres">
      <dgm:prSet presAssocID="{0BB57DF2-5080-4749-AF74-207619AD2475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D87501A6-3AFC-4866-97F6-4DBB36C1A283}" type="pres">
      <dgm:prSet presAssocID="{651ED503-3F89-485E-A297-C8BDEC136664}" presName="compNode" presStyleCnt="0"/>
      <dgm:spPr/>
    </dgm:pt>
    <dgm:pt modelId="{2616C1D6-EC0B-4AE5-AC85-0B9415335B3A}" type="pres">
      <dgm:prSet presAssocID="{651ED503-3F89-485E-A297-C8BDEC136664}" presName="dummyConnPt" presStyleCnt="0"/>
      <dgm:spPr/>
    </dgm:pt>
    <dgm:pt modelId="{B40DD748-FCDB-43C5-91A2-BB3F21868931}" type="pres">
      <dgm:prSet presAssocID="{651ED503-3F89-485E-A297-C8BDEC136664}" presName="node" presStyleLbl="node1" presStyleIdx="4" presStyleCnt="6" custScaleX="174636" custLinFactNeighborX="18124" custLinFactNeighborY="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9ACDC-1BB4-47F1-9828-1DF7E2509319}" type="pres">
      <dgm:prSet presAssocID="{AA6BA0E0-DC59-418B-8609-EFA0E252C70A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C3877B2B-0116-4302-A1C7-78D6B8EDA68E}" type="pres">
      <dgm:prSet presAssocID="{9C3D4799-AD70-4E2A-A1E0-1CE749B828AF}" presName="compNode" presStyleCnt="0"/>
      <dgm:spPr/>
    </dgm:pt>
    <dgm:pt modelId="{7159C612-3E37-4D4D-9079-26D82ACFEC29}" type="pres">
      <dgm:prSet presAssocID="{9C3D4799-AD70-4E2A-A1E0-1CE749B828AF}" presName="dummyConnPt" presStyleCnt="0"/>
      <dgm:spPr/>
    </dgm:pt>
    <dgm:pt modelId="{E0E32F09-1274-4AB6-9358-137C29CF484D}" type="pres">
      <dgm:prSet presAssocID="{9C3D4799-AD70-4E2A-A1E0-1CE749B828AF}" presName="node" presStyleLbl="node1" presStyleIdx="5" presStyleCnt="6" custScaleX="177763" custLinFactNeighborX="19634" custLinFactNeighborY="6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3C673B-31C8-4782-95CE-25635C939A52}" type="presOf" srcId="{9806ABA3-73B0-40C3-AA50-24B634908E58}" destId="{06FC5EF3-820C-4032-B3DC-7E4D8F0CF0F4}" srcOrd="0" destOrd="0" presId="urn:microsoft.com/office/officeart/2005/8/layout/bProcess4"/>
    <dgm:cxn modelId="{CB6A8BB5-C7DB-4AEC-901F-18593A838798}" type="presOf" srcId="{F14E1027-BE13-4DF6-8051-E9E77C2AB9D5}" destId="{70F25621-54DC-4D70-B9BC-9CCDD32D38A7}" srcOrd="0" destOrd="0" presId="urn:microsoft.com/office/officeart/2005/8/layout/bProcess4"/>
    <dgm:cxn modelId="{D984EF48-50F1-4A06-A45A-4E28CA3927CD}" type="presOf" srcId="{AA6BA0E0-DC59-418B-8609-EFA0E252C70A}" destId="{9989ACDC-1BB4-47F1-9828-1DF7E2509319}" srcOrd="0" destOrd="0" presId="urn:microsoft.com/office/officeart/2005/8/layout/bProcess4"/>
    <dgm:cxn modelId="{3DCF4EB4-ED74-4369-909F-7860574AAD6E}" srcId="{45489607-5330-42D9-9015-9CF1654E6D81}" destId="{7D38E7AB-506D-447B-B66B-4F615FAAFE92}" srcOrd="1" destOrd="0" parTransId="{DC4969B6-886D-43BB-8498-C7B1E3FD3DFA}" sibTransId="{8B239493-1764-4045-8449-098BC65DA691}"/>
    <dgm:cxn modelId="{6FD43435-3D1A-4374-BBFB-B8167431C046}" type="presOf" srcId="{0B2BA6B6-134E-46CC-B900-726A2BDE8A62}" destId="{02CD432B-F2E0-4B8A-BE70-B7CFDAD2A50F}" srcOrd="0" destOrd="0" presId="urn:microsoft.com/office/officeart/2005/8/layout/bProcess4"/>
    <dgm:cxn modelId="{9FDAFB98-0068-4375-B2A3-04EBC705B4EB}" type="presOf" srcId="{651ED503-3F89-485E-A297-C8BDEC136664}" destId="{B40DD748-FCDB-43C5-91A2-BB3F21868931}" srcOrd="0" destOrd="0" presId="urn:microsoft.com/office/officeart/2005/8/layout/bProcess4"/>
    <dgm:cxn modelId="{15551264-6933-4610-BCB7-BCACE89662B0}" type="presOf" srcId="{8B239493-1764-4045-8449-098BC65DA691}" destId="{ADAA3380-CE6F-4679-8A4C-0692AC0F2294}" srcOrd="0" destOrd="0" presId="urn:microsoft.com/office/officeart/2005/8/layout/bProcess4"/>
    <dgm:cxn modelId="{D04D8029-5CAC-498A-B0A4-61BC94234FC1}" type="presOf" srcId="{7D38E7AB-506D-447B-B66B-4F615FAAFE92}" destId="{EF540E8B-1808-4B93-9DA6-6054225D7139}" srcOrd="0" destOrd="0" presId="urn:microsoft.com/office/officeart/2005/8/layout/bProcess4"/>
    <dgm:cxn modelId="{9B27C2E7-9AFF-4736-9900-D043BC6D1D79}" srcId="{45489607-5330-42D9-9015-9CF1654E6D81}" destId="{0B2BA6B6-134E-46CC-B900-726A2BDE8A62}" srcOrd="2" destOrd="0" parTransId="{AFC0FF79-C939-4FB5-A545-7C2EF182F37C}" sibTransId="{9806ABA3-73B0-40C3-AA50-24B634908E58}"/>
    <dgm:cxn modelId="{E18B2A49-EE57-4C14-9CF3-FF9BCE45D9E9}" srcId="{45489607-5330-42D9-9015-9CF1654E6D81}" destId="{33E96B5C-D165-49A3-BD49-305EC83F7282}" srcOrd="3" destOrd="0" parTransId="{EBF042BB-B3BE-4773-963A-4E3B9A4BE40A}" sibTransId="{0BB57DF2-5080-4749-AF74-207619AD2475}"/>
    <dgm:cxn modelId="{52E60A84-9B08-4B97-B239-9A2B41F4F795}" srcId="{45489607-5330-42D9-9015-9CF1654E6D81}" destId="{9C3D4799-AD70-4E2A-A1E0-1CE749B828AF}" srcOrd="5" destOrd="0" parTransId="{DF869726-2DB5-4DB0-B116-9B2477E4D52B}" sibTransId="{49385AE5-CF64-44CA-A467-B92AC4F8740A}"/>
    <dgm:cxn modelId="{022CA0BD-2ABB-4210-A44A-D8747557F68A}" srcId="{45489607-5330-42D9-9015-9CF1654E6D81}" destId="{651ED503-3F89-485E-A297-C8BDEC136664}" srcOrd="4" destOrd="0" parTransId="{E89C6866-F2B9-421C-8A29-E5890DCF1396}" sibTransId="{AA6BA0E0-DC59-418B-8609-EFA0E252C70A}"/>
    <dgm:cxn modelId="{FCD07223-4845-4516-9863-23BC6BF9C0AB}" type="presOf" srcId="{9C3D4799-AD70-4E2A-A1E0-1CE749B828AF}" destId="{E0E32F09-1274-4AB6-9358-137C29CF484D}" srcOrd="0" destOrd="0" presId="urn:microsoft.com/office/officeart/2005/8/layout/bProcess4"/>
    <dgm:cxn modelId="{6592F3F9-5420-4C09-8533-DE755950E116}" srcId="{45489607-5330-42D9-9015-9CF1654E6D81}" destId="{26076AD3-2EEC-488C-A04D-AB32538D9D6D}" srcOrd="0" destOrd="0" parTransId="{BD2744D5-916D-484F-A4C4-68532FDC66BF}" sibTransId="{F14E1027-BE13-4DF6-8051-E9E77C2AB9D5}"/>
    <dgm:cxn modelId="{79084A9C-1E06-4D8B-91D6-B0E337668D4F}" type="presOf" srcId="{0BB57DF2-5080-4749-AF74-207619AD2475}" destId="{64424631-9CDB-4B07-8DDF-AED0F4A07DB2}" srcOrd="0" destOrd="0" presId="urn:microsoft.com/office/officeart/2005/8/layout/bProcess4"/>
    <dgm:cxn modelId="{51F8ED4E-2CE7-46D8-9683-904CEC327AA3}" type="presOf" srcId="{26076AD3-2EEC-488C-A04D-AB32538D9D6D}" destId="{F0CD50FB-CD79-4ED4-858E-DFE3A630B188}" srcOrd="0" destOrd="0" presId="urn:microsoft.com/office/officeart/2005/8/layout/bProcess4"/>
    <dgm:cxn modelId="{E896103B-DA7A-4F1C-A7F6-A8E093A2FF52}" type="presOf" srcId="{33E96B5C-D165-49A3-BD49-305EC83F7282}" destId="{C078CCB6-D365-46EB-8831-7867DF077B1D}" srcOrd="0" destOrd="0" presId="urn:microsoft.com/office/officeart/2005/8/layout/bProcess4"/>
    <dgm:cxn modelId="{9C5CE783-1279-4B3B-A01C-BD51876821D5}" type="presOf" srcId="{45489607-5330-42D9-9015-9CF1654E6D81}" destId="{3499A2D7-DAF6-45A9-8D4E-E70158F56037}" srcOrd="0" destOrd="0" presId="urn:microsoft.com/office/officeart/2005/8/layout/bProcess4"/>
    <dgm:cxn modelId="{C343E3D1-CF3B-4501-BD9C-473BB8AC08CE}" type="presParOf" srcId="{3499A2D7-DAF6-45A9-8D4E-E70158F56037}" destId="{FD2D0479-DDF2-4FDF-B47D-91E9C61EBCFE}" srcOrd="0" destOrd="0" presId="urn:microsoft.com/office/officeart/2005/8/layout/bProcess4"/>
    <dgm:cxn modelId="{88541628-6493-4F75-9DF7-2897C2DE8EA2}" type="presParOf" srcId="{FD2D0479-DDF2-4FDF-B47D-91E9C61EBCFE}" destId="{AEE25B46-F638-44EE-B93E-21DF1B83FFA5}" srcOrd="0" destOrd="0" presId="urn:microsoft.com/office/officeart/2005/8/layout/bProcess4"/>
    <dgm:cxn modelId="{24E135C2-8F22-485F-B8CD-DE6398CD6CEB}" type="presParOf" srcId="{FD2D0479-DDF2-4FDF-B47D-91E9C61EBCFE}" destId="{F0CD50FB-CD79-4ED4-858E-DFE3A630B188}" srcOrd="1" destOrd="0" presId="urn:microsoft.com/office/officeart/2005/8/layout/bProcess4"/>
    <dgm:cxn modelId="{8AC9D997-937F-4D67-8AC8-AA24991C4435}" type="presParOf" srcId="{3499A2D7-DAF6-45A9-8D4E-E70158F56037}" destId="{70F25621-54DC-4D70-B9BC-9CCDD32D38A7}" srcOrd="1" destOrd="0" presId="urn:microsoft.com/office/officeart/2005/8/layout/bProcess4"/>
    <dgm:cxn modelId="{23B727F4-BE41-4209-B4FC-BFBEF950F029}" type="presParOf" srcId="{3499A2D7-DAF6-45A9-8D4E-E70158F56037}" destId="{BF16634D-A137-4C80-812B-63E5707762B9}" srcOrd="2" destOrd="0" presId="urn:microsoft.com/office/officeart/2005/8/layout/bProcess4"/>
    <dgm:cxn modelId="{C42F1527-9300-42EE-9756-E48A7EC43FDB}" type="presParOf" srcId="{BF16634D-A137-4C80-812B-63E5707762B9}" destId="{B37ECEA9-F63E-4673-B004-EB6B2431C699}" srcOrd="0" destOrd="0" presId="urn:microsoft.com/office/officeart/2005/8/layout/bProcess4"/>
    <dgm:cxn modelId="{DC88F33F-6918-4354-8042-B40A8F5FC918}" type="presParOf" srcId="{BF16634D-A137-4C80-812B-63E5707762B9}" destId="{EF540E8B-1808-4B93-9DA6-6054225D7139}" srcOrd="1" destOrd="0" presId="urn:microsoft.com/office/officeart/2005/8/layout/bProcess4"/>
    <dgm:cxn modelId="{E5DE5C28-50C6-44FA-BC8A-4110F37FEC24}" type="presParOf" srcId="{3499A2D7-DAF6-45A9-8D4E-E70158F56037}" destId="{ADAA3380-CE6F-4679-8A4C-0692AC0F2294}" srcOrd="3" destOrd="0" presId="urn:microsoft.com/office/officeart/2005/8/layout/bProcess4"/>
    <dgm:cxn modelId="{5970763A-AC6D-49DD-91D1-4B5AACA1730D}" type="presParOf" srcId="{3499A2D7-DAF6-45A9-8D4E-E70158F56037}" destId="{68A71AC4-239E-495B-BFEA-F96A10F4969C}" srcOrd="4" destOrd="0" presId="urn:microsoft.com/office/officeart/2005/8/layout/bProcess4"/>
    <dgm:cxn modelId="{5EB97687-8EA2-43FF-8E65-B57E93307DB1}" type="presParOf" srcId="{68A71AC4-239E-495B-BFEA-F96A10F4969C}" destId="{D3B4F89E-9224-4544-B629-FFBB9DABCB80}" srcOrd="0" destOrd="0" presId="urn:microsoft.com/office/officeart/2005/8/layout/bProcess4"/>
    <dgm:cxn modelId="{685166B5-8191-4720-A231-3E15995336C5}" type="presParOf" srcId="{68A71AC4-239E-495B-BFEA-F96A10F4969C}" destId="{02CD432B-F2E0-4B8A-BE70-B7CFDAD2A50F}" srcOrd="1" destOrd="0" presId="urn:microsoft.com/office/officeart/2005/8/layout/bProcess4"/>
    <dgm:cxn modelId="{87C3398A-4555-462A-9041-C199D2D5237E}" type="presParOf" srcId="{3499A2D7-DAF6-45A9-8D4E-E70158F56037}" destId="{06FC5EF3-820C-4032-B3DC-7E4D8F0CF0F4}" srcOrd="5" destOrd="0" presId="urn:microsoft.com/office/officeart/2005/8/layout/bProcess4"/>
    <dgm:cxn modelId="{BCF145D2-4F22-4BEB-AE1F-95309D347379}" type="presParOf" srcId="{3499A2D7-DAF6-45A9-8D4E-E70158F56037}" destId="{69D7C25A-0790-4CE3-A9AF-0CBB8776FE0D}" srcOrd="6" destOrd="0" presId="urn:microsoft.com/office/officeart/2005/8/layout/bProcess4"/>
    <dgm:cxn modelId="{B2518FED-39B9-4888-9B8F-36486F5B79BC}" type="presParOf" srcId="{69D7C25A-0790-4CE3-A9AF-0CBB8776FE0D}" destId="{BE031C3C-E34F-4F0A-B918-14F9684C629E}" srcOrd="0" destOrd="0" presId="urn:microsoft.com/office/officeart/2005/8/layout/bProcess4"/>
    <dgm:cxn modelId="{E43A0D32-2355-4BEB-8D10-98B4562A58E9}" type="presParOf" srcId="{69D7C25A-0790-4CE3-A9AF-0CBB8776FE0D}" destId="{C078CCB6-D365-46EB-8831-7867DF077B1D}" srcOrd="1" destOrd="0" presId="urn:microsoft.com/office/officeart/2005/8/layout/bProcess4"/>
    <dgm:cxn modelId="{8A102BD8-BE6F-46D3-8C54-1E9BBD5DE65D}" type="presParOf" srcId="{3499A2D7-DAF6-45A9-8D4E-E70158F56037}" destId="{64424631-9CDB-4B07-8DDF-AED0F4A07DB2}" srcOrd="7" destOrd="0" presId="urn:microsoft.com/office/officeart/2005/8/layout/bProcess4"/>
    <dgm:cxn modelId="{916FC56E-6AAE-4D21-82C8-8C7609FEB141}" type="presParOf" srcId="{3499A2D7-DAF6-45A9-8D4E-E70158F56037}" destId="{D87501A6-3AFC-4866-97F6-4DBB36C1A283}" srcOrd="8" destOrd="0" presId="urn:microsoft.com/office/officeart/2005/8/layout/bProcess4"/>
    <dgm:cxn modelId="{A8832072-8E6D-47FE-A57F-58A86BE1198F}" type="presParOf" srcId="{D87501A6-3AFC-4866-97F6-4DBB36C1A283}" destId="{2616C1D6-EC0B-4AE5-AC85-0B9415335B3A}" srcOrd="0" destOrd="0" presId="urn:microsoft.com/office/officeart/2005/8/layout/bProcess4"/>
    <dgm:cxn modelId="{4857276B-60EA-4031-AC13-F6F2C7999FCD}" type="presParOf" srcId="{D87501A6-3AFC-4866-97F6-4DBB36C1A283}" destId="{B40DD748-FCDB-43C5-91A2-BB3F21868931}" srcOrd="1" destOrd="0" presId="urn:microsoft.com/office/officeart/2005/8/layout/bProcess4"/>
    <dgm:cxn modelId="{DA0779F6-C742-4395-B3B3-2B09AD3121ED}" type="presParOf" srcId="{3499A2D7-DAF6-45A9-8D4E-E70158F56037}" destId="{9989ACDC-1BB4-47F1-9828-1DF7E2509319}" srcOrd="9" destOrd="0" presId="urn:microsoft.com/office/officeart/2005/8/layout/bProcess4"/>
    <dgm:cxn modelId="{E51D931E-5129-49F5-9E8C-BFA96473D498}" type="presParOf" srcId="{3499A2D7-DAF6-45A9-8D4E-E70158F56037}" destId="{C3877B2B-0116-4302-A1C7-78D6B8EDA68E}" srcOrd="10" destOrd="0" presId="urn:microsoft.com/office/officeart/2005/8/layout/bProcess4"/>
    <dgm:cxn modelId="{2AEA4D56-9CFB-4A66-86E8-E3BE8375821A}" type="presParOf" srcId="{C3877B2B-0116-4302-A1C7-78D6B8EDA68E}" destId="{7159C612-3E37-4D4D-9079-26D82ACFEC29}" srcOrd="0" destOrd="0" presId="urn:microsoft.com/office/officeart/2005/8/layout/bProcess4"/>
    <dgm:cxn modelId="{51A6200F-2601-4998-869E-47234752C00E}" type="presParOf" srcId="{C3877B2B-0116-4302-A1C7-78D6B8EDA68E}" destId="{E0E32F09-1274-4AB6-9358-137C29CF484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F121F8-B1BA-4627-9DE9-32D69AD55265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7E2F885-EBCF-4037-96C1-D07E1348273D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Персоніфіковане (індивідуальне) навчання:</a:t>
          </a:r>
          <a:endParaRPr lang="uk-UA" b="1" dirty="0">
            <a:solidFill>
              <a:srgbClr val="002060"/>
            </a:solidFill>
          </a:endParaRPr>
        </a:p>
      </dgm:t>
    </dgm:pt>
    <dgm:pt modelId="{372C7897-7366-4C5C-B997-1F89A486FD71}" type="parTrans" cxnId="{12A07D09-1AC6-40E5-8AE0-EBA4E5A34FFC}">
      <dgm:prSet/>
      <dgm:spPr/>
      <dgm:t>
        <a:bodyPr/>
        <a:lstStyle/>
        <a:p>
          <a:endParaRPr lang="uk-UA"/>
        </a:p>
      </dgm:t>
    </dgm:pt>
    <dgm:pt modelId="{EC95507E-1BBF-49D8-9E79-4FDD902E0200}" type="sibTrans" cxnId="{12A07D09-1AC6-40E5-8AE0-EBA4E5A34FFC}">
      <dgm:prSet/>
      <dgm:spPr/>
      <dgm:t>
        <a:bodyPr/>
        <a:lstStyle/>
        <a:p>
          <a:endParaRPr lang="uk-UA"/>
        </a:p>
      </dgm:t>
    </dgm:pt>
    <dgm:pt modelId="{88FB9A5D-91AD-4E51-812B-5DC0413383EF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Проектна технологія</a:t>
          </a:r>
          <a:endParaRPr lang="uk-UA" b="1" dirty="0">
            <a:solidFill>
              <a:srgbClr val="002060"/>
            </a:solidFill>
          </a:endParaRPr>
        </a:p>
      </dgm:t>
    </dgm:pt>
    <dgm:pt modelId="{5B2B5179-04D1-42B1-8DE6-B5EB9F029CB1}" type="parTrans" cxnId="{F3FB38D9-9BAA-4E9D-BAD9-3B55EDBE1C89}">
      <dgm:prSet/>
      <dgm:spPr/>
      <dgm:t>
        <a:bodyPr/>
        <a:lstStyle/>
        <a:p>
          <a:endParaRPr lang="uk-UA"/>
        </a:p>
      </dgm:t>
    </dgm:pt>
    <dgm:pt modelId="{B1802C09-AF18-4D22-ACD5-FC440AB082AC}" type="sibTrans" cxnId="{F3FB38D9-9BAA-4E9D-BAD9-3B55EDBE1C89}">
      <dgm:prSet/>
      <dgm:spPr/>
      <dgm:t>
        <a:bodyPr/>
        <a:lstStyle/>
        <a:p>
          <a:endParaRPr lang="uk-UA"/>
        </a:p>
      </dgm:t>
    </dgm:pt>
    <dgm:pt modelId="{8EB08A1B-1063-4C55-9679-2542C6C82E04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Інтерактивні форми роботи</a:t>
          </a:r>
          <a:endParaRPr lang="uk-UA" b="1" dirty="0">
            <a:solidFill>
              <a:srgbClr val="002060"/>
            </a:solidFill>
          </a:endParaRPr>
        </a:p>
      </dgm:t>
    </dgm:pt>
    <dgm:pt modelId="{815E3526-2E87-4CC5-9A1C-308C5D20D00F}" type="parTrans" cxnId="{A11F510E-ABBC-46E5-AED0-5D946E910EBF}">
      <dgm:prSet/>
      <dgm:spPr/>
      <dgm:t>
        <a:bodyPr/>
        <a:lstStyle/>
        <a:p>
          <a:endParaRPr lang="uk-UA"/>
        </a:p>
      </dgm:t>
    </dgm:pt>
    <dgm:pt modelId="{15EBD28D-6C3B-49B2-AEBA-F2967E571DAB}" type="sibTrans" cxnId="{A11F510E-ABBC-46E5-AED0-5D946E910EBF}">
      <dgm:prSet/>
      <dgm:spPr/>
      <dgm:t>
        <a:bodyPr/>
        <a:lstStyle/>
        <a:p>
          <a:endParaRPr lang="uk-UA"/>
        </a:p>
      </dgm:t>
    </dgm:pt>
    <dgm:pt modelId="{E03DAEB1-23D9-48A0-BA99-6882A4A516C4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ІКТ-технології</a:t>
          </a:r>
          <a:endParaRPr lang="uk-UA" b="1" dirty="0">
            <a:solidFill>
              <a:srgbClr val="002060"/>
            </a:solidFill>
          </a:endParaRPr>
        </a:p>
      </dgm:t>
    </dgm:pt>
    <dgm:pt modelId="{D4C439C9-9D7C-4472-A8F9-C8D4B7D19372}" type="parTrans" cxnId="{08470490-35F4-42F7-9894-1D63E5DC1913}">
      <dgm:prSet/>
      <dgm:spPr/>
      <dgm:t>
        <a:bodyPr/>
        <a:lstStyle/>
        <a:p>
          <a:endParaRPr lang="uk-UA"/>
        </a:p>
      </dgm:t>
    </dgm:pt>
    <dgm:pt modelId="{A9AA65B0-5670-4E7E-9882-E53B22134F58}" type="sibTrans" cxnId="{08470490-35F4-42F7-9894-1D63E5DC1913}">
      <dgm:prSet/>
      <dgm:spPr/>
      <dgm:t>
        <a:bodyPr/>
        <a:lstStyle/>
        <a:p>
          <a:endParaRPr lang="uk-UA"/>
        </a:p>
      </dgm:t>
    </dgm:pt>
    <dgm:pt modelId="{A51A555B-C58E-45B4-833A-C4D423FFFF4D}" type="pres">
      <dgm:prSet presAssocID="{CEF121F8-B1BA-4627-9DE9-32D69AD552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209B78-4102-4582-86CD-873E42CC6FBE}" type="pres">
      <dgm:prSet presAssocID="{CEF121F8-B1BA-4627-9DE9-32D69AD55265}" presName="fgShape" presStyleLbl="fgShp" presStyleIdx="0" presStyleCnt="1"/>
      <dgm:spPr/>
    </dgm:pt>
    <dgm:pt modelId="{6D3B0AA7-D98B-4BCE-ACDA-7315DD5F00DB}" type="pres">
      <dgm:prSet presAssocID="{CEF121F8-B1BA-4627-9DE9-32D69AD55265}" presName="linComp" presStyleCnt="0"/>
      <dgm:spPr/>
    </dgm:pt>
    <dgm:pt modelId="{82B7C5DE-3429-424A-85FA-84BF74717675}" type="pres">
      <dgm:prSet presAssocID="{F7E2F885-EBCF-4037-96C1-D07E1348273D}" presName="compNode" presStyleCnt="0"/>
      <dgm:spPr/>
    </dgm:pt>
    <dgm:pt modelId="{82B95A98-CFDD-483C-B3F4-24CBB27010D4}" type="pres">
      <dgm:prSet presAssocID="{F7E2F885-EBCF-4037-96C1-D07E1348273D}" presName="bkgdShape" presStyleLbl="node1" presStyleIdx="0" presStyleCnt="4"/>
      <dgm:spPr/>
      <dgm:t>
        <a:bodyPr/>
        <a:lstStyle/>
        <a:p>
          <a:endParaRPr lang="ru-RU"/>
        </a:p>
      </dgm:t>
    </dgm:pt>
    <dgm:pt modelId="{57D492E7-F992-4E96-8764-FA3DD0A1FD1B}" type="pres">
      <dgm:prSet presAssocID="{F7E2F885-EBCF-4037-96C1-D07E1348273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20255-4469-46C0-9C24-22611622A134}" type="pres">
      <dgm:prSet presAssocID="{F7E2F885-EBCF-4037-96C1-D07E1348273D}" presName="invisiNode" presStyleLbl="node1" presStyleIdx="0" presStyleCnt="4"/>
      <dgm:spPr/>
    </dgm:pt>
    <dgm:pt modelId="{D79E1110-8A19-411A-9E54-F3D4B912A994}" type="pres">
      <dgm:prSet presAssocID="{F7E2F885-EBCF-4037-96C1-D07E1348273D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48F2B15-F44D-4B5C-8B64-2957610BC8CA}" type="pres">
      <dgm:prSet presAssocID="{EC95507E-1BBF-49D8-9E79-4FDD902E020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D2B573-9AC4-4E20-80CC-D42E2E9412DB}" type="pres">
      <dgm:prSet presAssocID="{88FB9A5D-91AD-4E51-812B-5DC0413383EF}" presName="compNode" presStyleCnt="0"/>
      <dgm:spPr/>
    </dgm:pt>
    <dgm:pt modelId="{8D57ACAC-4BD8-4846-A4E6-10A55BDAEE74}" type="pres">
      <dgm:prSet presAssocID="{88FB9A5D-91AD-4E51-812B-5DC0413383EF}" presName="bkgdShape" presStyleLbl="node1" presStyleIdx="1" presStyleCnt="4"/>
      <dgm:spPr/>
      <dgm:t>
        <a:bodyPr/>
        <a:lstStyle/>
        <a:p>
          <a:endParaRPr lang="ru-RU"/>
        </a:p>
      </dgm:t>
    </dgm:pt>
    <dgm:pt modelId="{D2D314F0-2256-48AF-BF4A-18F92A81BCE2}" type="pres">
      <dgm:prSet presAssocID="{88FB9A5D-91AD-4E51-812B-5DC0413383E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16D62-49BB-4DCD-990E-744EC7695D6F}" type="pres">
      <dgm:prSet presAssocID="{88FB9A5D-91AD-4E51-812B-5DC0413383EF}" presName="invisiNode" presStyleLbl="node1" presStyleIdx="1" presStyleCnt="4"/>
      <dgm:spPr/>
    </dgm:pt>
    <dgm:pt modelId="{58784844-237D-456C-9828-5363EB96CA0B}" type="pres">
      <dgm:prSet presAssocID="{88FB9A5D-91AD-4E51-812B-5DC0413383EF}" presName="imagNode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945D86-CA61-444A-800A-00BFE91F72F9}" type="pres">
      <dgm:prSet presAssocID="{B1802C09-AF18-4D22-ACD5-FC440AB082A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9372B0-F960-4FE2-B74D-3CF783ADE600}" type="pres">
      <dgm:prSet presAssocID="{8EB08A1B-1063-4C55-9679-2542C6C82E04}" presName="compNode" presStyleCnt="0"/>
      <dgm:spPr/>
    </dgm:pt>
    <dgm:pt modelId="{F1B1133A-B391-483C-AFB5-4EDC08DFAF49}" type="pres">
      <dgm:prSet presAssocID="{8EB08A1B-1063-4C55-9679-2542C6C82E04}" presName="bkgdShape" presStyleLbl="node1" presStyleIdx="2" presStyleCnt="4" custLinFactNeighborX="-881" custLinFactNeighborY="195"/>
      <dgm:spPr/>
      <dgm:t>
        <a:bodyPr/>
        <a:lstStyle/>
        <a:p>
          <a:endParaRPr lang="ru-RU"/>
        </a:p>
      </dgm:t>
    </dgm:pt>
    <dgm:pt modelId="{C59610A0-8BEA-4FDB-AC62-37815ACB318D}" type="pres">
      <dgm:prSet presAssocID="{8EB08A1B-1063-4C55-9679-2542C6C82E0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5A99B-C993-48C2-BDFF-062F140D6642}" type="pres">
      <dgm:prSet presAssocID="{8EB08A1B-1063-4C55-9679-2542C6C82E04}" presName="invisiNode" presStyleLbl="node1" presStyleIdx="2" presStyleCnt="4"/>
      <dgm:spPr/>
    </dgm:pt>
    <dgm:pt modelId="{B0D27E07-E8AD-4C94-A77E-723B9194710C}" type="pres">
      <dgm:prSet presAssocID="{8EB08A1B-1063-4C55-9679-2542C6C82E04}" presName="imagNode" presStyleLbl="fgImgPlace1" presStyleIdx="2" presStyleCnt="4" custLinFactNeighborX="3138" custLinFactNeighborY="863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F6592A-1CAB-4320-BFEF-A2269EA8FDE7}" type="pres">
      <dgm:prSet presAssocID="{15EBD28D-6C3B-49B2-AEBA-F2967E571D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F9C430A-69AE-49E3-8266-17E11C969F7F}" type="pres">
      <dgm:prSet presAssocID="{E03DAEB1-23D9-48A0-BA99-6882A4A516C4}" presName="compNode" presStyleCnt="0"/>
      <dgm:spPr/>
    </dgm:pt>
    <dgm:pt modelId="{9CB04B80-865C-4C1A-B481-7A364D99AD14}" type="pres">
      <dgm:prSet presAssocID="{E03DAEB1-23D9-48A0-BA99-6882A4A516C4}" presName="bkgdShape" presStyleLbl="node1" presStyleIdx="3" presStyleCnt="4"/>
      <dgm:spPr/>
      <dgm:t>
        <a:bodyPr/>
        <a:lstStyle/>
        <a:p>
          <a:endParaRPr lang="ru-RU"/>
        </a:p>
      </dgm:t>
    </dgm:pt>
    <dgm:pt modelId="{E0B489A8-55BE-4D9A-B66D-198EBAE5970A}" type="pres">
      <dgm:prSet presAssocID="{E03DAEB1-23D9-48A0-BA99-6882A4A516C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A095F-ED13-426F-8CCC-144ECA54041E}" type="pres">
      <dgm:prSet presAssocID="{E03DAEB1-23D9-48A0-BA99-6882A4A516C4}" presName="invisiNode" presStyleLbl="node1" presStyleIdx="3" presStyleCnt="4"/>
      <dgm:spPr/>
    </dgm:pt>
    <dgm:pt modelId="{4A52B0BB-1E30-4694-9958-FC8FF991C2EB}" type="pres">
      <dgm:prSet presAssocID="{E03DAEB1-23D9-48A0-BA99-6882A4A516C4}" presName="imagNode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52655EB-0038-49A6-B5B5-D17C2342AB2D}" type="presOf" srcId="{E03DAEB1-23D9-48A0-BA99-6882A4A516C4}" destId="{E0B489A8-55BE-4D9A-B66D-198EBAE5970A}" srcOrd="1" destOrd="0" presId="urn:microsoft.com/office/officeart/2005/8/layout/hList7#1"/>
    <dgm:cxn modelId="{08470490-35F4-42F7-9894-1D63E5DC1913}" srcId="{CEF121F8-B1BA-4627-9DE9-32D69AD55265}" destId="{E03DAEB1-23D9-48A0-BA99-6882A4A516C4}" srcOrd="3" destOrd="0" parTransId="{D4C439C9-9D7C-4472-A8F9-C8D4B7D19372}" sibTransId="{A9AA65B0-5670-4E7E-9882-E53B22134F58}"/>
    <dgm:cxn modelId="{E158B20B-5124-4FA7-89C5-48775D8E0055}" type="presOf" srcId="{F7E2F885-EBCF-4037-96C1-D07E1348273D}" destId="{82B95A98-CFDD-483C-B3F4-24CBB27010D4}" srcOrd="0" destOrd="0" presId="urn:microsoft.com/office/officeart/2005/8/layout/hList7#1"/>
    <dgm:cxn modelId="{423200D7-82BD-4B8C-9B34-B6121754E096}" type="presOf" srcId="{EC95507E-1BBF-49D8-9E79-4FDD902E0200}" destId="{C48F2B15-F44D-4B5C-8B64-2957610BC8CA}" srcOrd="0" destOrd="0" presId="urn:microsoft.com/office/officeart/2005/8/layout/hList7#1"/>
    <dgm:cxn modelId="{DB8B476C-EF90-403A-8640-D53E3698E7C9}" type="presOf" srcId="{15EBD28D-6C3B-49B2-AEBA-F2967E571DAB}" destId="{8CF6592A-1CAB-4320-BFEF-A2269EA8FDE7}" srcOrd="0" destOrd="0" presId="urn:microsoft.com/office/officeart/2005/8/layout/hList7#1"/>
    <dgm:cxn modelId="{B4355A34-7794-4697-8EE5-45B35973CEDC}" type="presOf" srcId="{88FB9A5D-91AD-4E51-812B-5DC0413383EF}" destId="{8D57ACAC-4BD8-4846-A4E6-10A55BDAEE74}" srcOrd="0" destOrd="0" presId="urn:microsoft.com/office/officeart/2005/8/layout/hList7#1"/>
    <dgm:cxn modelId="{A59296F0-CAA5-45B9-AA31-8DAEAB5C8075}" type="presOf" srcId="{E03DAEB1-23D9-48A0-BA99-6882A4A516C4}" destId="{9CB04B80-865C-4C1A-B481-7A364D99AD14}" srcOrd="0" destOrd="0" presId="urn:microsoft.com/office/officeart/2005/8/layout/hList7#1"/>
    <dgm:cxn modelId="{A11F510E-ABBC-46E5-AED0-5D946E910EBF}" srcId="{CEF121F8-B1BA-4627-9DE9-32D69AD55265}" destId="{8EB08A1B-1063-4C55-9679-2542C6C82E04}" srcOrd="2" destOrd="0" parTransId="{815E3526-2E87-4CC5-9A1C-308C5D20D00F}" sibTransId="{15EBD28D-6C3B-49B2-AEBA-F2967E571DAB}"/>
    <dgm:cxn modelId="{E06CA880-2942-4BEF-898A-5DCA6F3645AD}" type="presOf" srcId="{8EB08A1B-1063-4C55-9679-2542C6C82E04}" destId="{F1B1133A-B391-483C-AFB5-4EDC08DFAF49}" srcOrd="0" destOrd="0" presId="urn:microsoft.com/office/officeart/2005/8/layout/hList7#1"/>
    <dgm:cxn modelId="{F3FB38D9-9BAA-4E9D-BAD9-3B55EDBE1C89}" srcId="{CEF121F8-B1BA-4627-9DE9-32D69AD55265}" destId="{88FB9A5D-91AD-4E51-812B-5DC0413383EF}" srcOrd="1" destOrd="0" parTransId="{5B2B5179-04D1-42B1-8DE6-B5EB9F029CB1}" sibTransId="{B1802C09-AF18-4D22-ACD5-FC440AB082AC}"/>
    <dgm:cxn modelId="{5EE46C27-9CCC-4A3A-8D8B-33B56FAEF27A}" type="presOf" srcId="{88FB9A5D-91AD-4E51-812B-5DC0413383EF}" destId="{D2D314F0-2256-48AF-BF4A-18F92A81BCE2}" srcOrd="1" destOrd="0" presId="urn:microsoft.com/office/officeart/2005/8/layout/hList7#1"/>
    <dgm:cxn modelId="{BE7579CE-0EFB-4417-A332-505C94AAC96F}" type="presOf" srcId="{F7E2F885-EBCF-4037-96C1-D07E1348273D}" destId="{57D492E7-F992-4E96-8764-FA3DD0A1FD1B}" srcOrd="1" destOrd="0" presId="urn:microsoft.com/office/officeart/2005/8/layout/hList7#1"/>
    <dgm:cxn modelId="{1E805B47-C264-4A57-AD90-E7142569D5CC}" type="presOf" srcId="{CEF121F8-B1BA-4627-9DE9-32D69AD55265}" destId="{A51A555B-C58E-45B4-833A-C4D423FFFF4D}" srcOrd="0" destOrd="0" presId="urn:microsoft.com/office/officeart/2005/8/layout/hList7#1"/>
    <dgm:cxn modelId="{12A07D09-1AC6-40E5-8AE0-EBA4E5A34FFC}" srcId="{CEF121F8-B1BA-4627-9DE9-32D69AD55265}" destId="{F7E2F885-EBCF-4037-96C1-D07E1348273D}" srcOrd="0" destOrd="0" parTransId="{372C7897-7366-4C5C-B997-1F89A486FD71}" sibTransId="{EC95507E-1BBF-49D8-9E79-4FDD902E0200}"/>
    <dgm:cxn modelId="{1B821B31-A238-4516-9868-CE43EEBE8D24}" type="presOf" srcId="{8EB08A1B-1063-4C55-9679-2542C6C82E04}" destId="{C59610A0-8BEA-4FDB-AC62-37815ACB318D}" srcOrd="1" destOrd="0" presId="urn:microsoft.com/office/officeart/2005/8/layout/hList7#1"/>
    <dgm:cxn modelId="{ADD97160-5B96-4409-83AA-E48BB97A3414}" type="presOf" srcId="{B1802C09-AF18-4D22-ACD5-FC440AB082AC}" destId="{70945D86-CA61-444A-800A-00BFE91F72F9}" srcOrd="0" destOrd="0" presId="urn:microsoft.com/office/officeart/2005/8/layout/hList7#1"/>
    <dgm:cxn modelId="{6FC33AFC-92EB-473F-A47A-473A3E4A6CFA}" type="presParOf" srcId="{A51A555B-C58E-45B4-833A-C4D423FFFF4D}" destId="{DD209B78-4102-4582-86CD-873E42CC6FBE}" srcOrd="0" destOrd="0" presId="urn:microsoft.com/office/officeart/2005/8/layout/hList7#1"/>
    <dgm:cxn modelId="{EFC653DF-00D4-457F-89F6-CF5698A8AA16}" type="presParOf" srcId="{A51A555B-C58E-45B4-833A-C4D423FFFF4D}" destId="{6D3B0AA7-D98B-4BCE-ACDA-7315DD5F00DB}" srcOrd="1" destOrd="0" presId="urn:microsoft.com/office/officeart/2005/8/layout/hList7#1"/>
    <dgm:cxn modelId="{1C671032-6D28-408F-8546-559FF1FB7EB6}" type="presParOf" srcId="{6D3B0AA7-D98B-4BCE-ACDA-7315DD5F00DB}" destId="{82B7C5DE-3429-424A-85FA-84BF74717675}" srcOrd="0" destOrd="0" presId="urn:microsoft.com/office/officeart/2005/8/layout/hList7#1"/>
    <dgm:cxn modelId="{E8E5CCCE-7442-4444-81E7-B3AE0DE5A610}" type="presParOf" srcId="{82B7C5DE-3429-424A-85FA-84BF74717675}" destId="{82B95A98-CFDD-483C-B3F4-24CBB27010D4}" srcOrd="0" destOrd="0" presId="urn:microsoft.com/office/officeart/2005/8/layout/hList7#1"/>
    <dgm:cxn modelId="{AA83FAC8-80BE-4C34-8266-ECBF9C893120}" type="presParOf" srcId="{82B7C5DE-3429-424A-85FA-84BF74717675}" destId="{57D492E7-F992-4E96-8764-FA3DD0A1FD1B}" srcOrd="1" destOrd="0" presId="urn:microsoft.com/office/officeart/2005/8/layout/hList7#1"/>
    <dgm:cxn modelId="{DBC6CAA0-314B-4904-92D7-24EA1989C157}" type="presParOf" srcId="{82B7C5DE-3429-424A-85FA-84BF74717675}" destId="{92220255-4469-46C0-9C24-22611622A134}" srcOrd="2" destOrd="0" presId="urn:microsoft.com/office/officeart/2005/8/layout/hList7#1"/>
    <dgm:cxn modelId="{DCC88A7D-55A0-48B3-B4BF-A3D248901741}" type="presParOf" srcId="{82B7C5DE-3429-424A-85FA-84BF74717675}" destId="{D79E1110-8A19-411A-9E54-F3D4B912A994}" srcOrd="3" destOrd="0" presId="urn:microsoft.com/office/officeart/2005/8/layout/hList7#1"/>
    <dgm:cxn modelId="{C91580BF-0DC4-4CA8-9EAB-65F7E22F51F6}" type="presParOf" srcId="{6D3B0AA7-D98B-4BCE-ACDA-7315DD5F00DB}" destId="{C48F2B15-F44D-4B5C-8B64-2957610BC8CA}" srcOrd="1" destOrd="0" presId="urn:microsoft.com/office/officeart/2005/8/layout/hList7#1"/>
    <dgm:cxn modelId="{02A0D9D4-52E4-48DD-A044-98CD81F4053D}" type="presParOf" srcId="{6D3B0AA7-D98B-4BCE-ACDA-7315DD5F00DB}" destId="{77D2B573-9AC4-4E20-80CC-D42E2E9412DB}" srcOrd="2" destOrd="0" presId="urn:microsoft.com/office/officeart/2005/8/layout/hList7#1"/>
    <dgm:cxn modelId="{5C2E82BF-1555-4A9C-9C76-DEC64DD73878}" type="presParOf" srcId="{77D2B573-9AC4-4E20-80CC-D42E2E9412DB}" destId="{8D57ACAC-4BD8-4846-A4E6-10A55BDAEE74}" srcOrd="0" destOrd="0" presId="urn:microsoft.com/office/officeart/2005/8/layout/hList7#1"/>
    <dgm:cxn modelId="{820F1CA3-E09B-42F0-9D84-9366507014F5}" type="presParOf" srcId="{77D2B573-9AC4-4E20-80CC-D42E2E9412DB}" destId="{D2D314F0-2256-48AF-BF4A-18F92A81BCE2}" srcOrd="1" destOrd="0" presId="urn:microsoft.com/office/officeart/2005/8/layout/hList7#1"/>
    <dgm:cxn modelId="{C982B7DE-5FF9-4BB9-A483-9954429A354A}" type="presParOf" srcId="{77D2B573-9AC4-4E20-80CC-D42E2E9412DB}" destId="{CB016D62-49BB-4DCD-990E-744EC7695D6F}" srcOrd="2" destOrd="0" presId="urn:microsoft.com/office/officeart/2005/8/layout/hList7#1"/>
    <dgm:cxn modelId="{3A828CEE-1B79-44C6-9F2C-3DAE44A1883F}" type="presParOf" srcId="{77D2B573-9AC4-4E20-80CC-D42E2E9412DB}" destId="{58784844-237D-456C-9828-5363EB96CA0B}" srcOrd="3" destOrd="0" presId="urn:microsoft.com/office/officeart/2005/8/layout/hList7#1"/>
    <dgm:cxn modelId="{FB26928F-F39A-4698-B18D-C513BD46D733}" type="presParOf" srcId="{6D3B0AA7-D98B-4BCE-ACDA-7315DD5F00DB}" destId="{70945D86-CA61-444A-800A-00BFE91F72F9}" srcOrd="3" destOrd="0" presId="urn:microsoft.com/office/officeart/2005/8/layout/hList7#1"/>
    <dgm:cxn modelId="{749AF2FC-070F-4EED-8716-827F844D4751}" type="presParOf" srcId="{6D3B0AA7-D98B-4BCE-ACDA-7315DD5F00DB}" destId="{FD9372B0-F960-4FE2-B74D-3CF783ADE600}" srcOrd="4" destOrd="0" presId="urn:microsoft.com/office/officeart/2005/8/layout/hList7#1"/>
    <dgm:cxn modelId="{E564C818-9009-49F1-9F17-15E2CC7ED4B1}" type="presParOf" srcId="{FD9372B0-F960-4FE2-B74D-3CF783ADE600}" destId="{F1B1133A-B391-483C-AFB5-4EDC08DFAF49}" srcOrd="0" destOrd="0" presId="urn:microsoft.com/office/officeart/2005/8/layout/hList7#1"/>
    <dgm:cxn modelId="{402962DD-AC6F-4453-A34C-D3AD938DED88}" type="presParOf" srcId="{FD9372B0-F960-4FE2-B74D-3CF783ADE600}" destId="{C59610A0-8BEA-4FDB-AC62-37815ACB318D}" srcOrd="1" destOrd="0" presId="urn:microsoft.com/office/officeart/2005/8/layout/hList7#1"/>
    <dgm:cxn modelId="{57715962-23F2-4125-BDBB-A66D0DF6FF2B}" type="presParOf" srcId="{FD9372B0-F960-4FE2-B74D-3CF783ADE600}" destId="{5EF5A99B-C993-48C2-BDFF-062F140D6642}" srcOrd="2" destOrd="0" presId="urn:microsoft.com/office/officeart/2005/8/layout/hList7#1"/>
    <dgm:cxn modelId="{C9C857C2-EF64-4323-B7D4-B7A7AFD41EFD}" type="presParOf" srcId="{FD9372B0-F960-4FE2-B74D-3CF783ADE600}" destId="{B0D27E07-E8AD-4C94-A77E-723B9194710C}" srcOrd="3" destOrd="0" presId="urn:microsoft.com/office/officeart/2005/8/layout/hList7#1"/>
    <dgm:cxn modelId="{3967C848-B45F-43BB-9829-5305B0D14D4E}" type="presParOf" srcId="{6D3B0AA7-D98B-4BCE-ACDA-7315DD5F00DB}" destId="{8CF6592A-1CAB-4320-BFEF-A2269EA8FDE7}" srcOrd="5" destOrd="0" presId="urn:microsoft.com/office/officeart/2005/8/layout/hList7#1"/>
    <dgm:cxn modelId="{1D25695D-9A2F-477E-8FF9-A1F9BB2CDE97}" type="presParOf" srcId="{6D3B0AA7-D98B-4BCE-ACDA-7315DD5F00DB}" destId="{2F9C430A-69AE-49E3-8266-17E11C969F7F}" srcOrd="6" destOrd="0" presId="urn:microsoft.com/office/officeart/2005/8/layout/hList7#1"/>
    <dgm:cxn modelId="{AD32A3AB-D1FD-4C67-B2C4-63617036972B}" type="presParOf" srcId="{2F9C430A-69AE-49E3-8266-17E11C969F7F}" destId="{9CB04B80-865C-4C1A-B481-7A364D99AD14}" srcOrd="0" destOrd="0" presId="urn:microsoft.com/office/officeart/2005/8/layout/hList7#1"/>
    <dgm:cxn modelId="{836BF0E0-CDB8-4469-867A-4AA62100370A}" type="presParOf" srcId="{2F9C430A-69AE-49E3-8266-17E11C969F7F}" destId="{E0B489A8-55BE-4D9A-B66D-198EBAE5970A}" srcOrd="1" destOrd="0" presId="urn:microsoft.com/office/officeart/2005/8/layout/hList7#1"/>
    <dgm:cxn modelId="{9B5CCFFB-4223-4C23-901F-D9B247ADE97E}" type="presParOf" srcId="{2F9C430A-69AE-49E3-8266-17E11C969F7F}" destId="{52AA095F-ED13-426F-8CCC-144ECA54041E}" srcOrd="2" destOrd="0" presId="urn:microsoft.com/office/officeart/2005/8/layout/hList7#1"/>
    <dgm:cxn modelId="{9A52B001-5C57-4211-A1AA-26D305B19499}" type="presParOf" srcId="{2F9C430A-69AE-49E3-8266-17E11C969F7F}" destId="{4A52B0BB-1E30-4694-9958-FC8FF991C2E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573B24-DC85-46E4-80FB-62363EDD28F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8908E65-1CA7-4450-9362-E59240E21EAC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FFFF00"/>
              </a:solidFill>
            </a:rPr>
            <a:t>Форми роботи під час самопідготовки:</a:t>
          </a:r>
          <a:endParaRPr lang="uk-UA" sz="2000" dirty="0">
            <a:solidFill>
              <a:srgbClr val="FFFF00"/>
            </a:solidFill>
          </a:endParaRPr>
        </a:p>
      </dgm:t>
    </dgm:pt>
    <dgm:pt modelId="{98B42984-A9E4-410F-8059-45C2DC2418BC}" type="parTrans" cxnId="{23E2361F-4998-4A1A-ACEE-D0E953DCF044}">
      <dgm:prSet/>
      <dgm:spPr/>
      <dgm:t>
        <a:bodyPr/>
        <a:lstStyle/>
        <a:p>
          <a:endParaRPr lang="uk-UA"/>
        </a:p>
      </dgm:t>
    </dgm:pt>
    <dgm:pt modelId="{7E1956FE-63C3-4040-AD59-6973BF985B00}" type="sibTrans" cxnId="{23E2361F-4998-4A1A-ACEE-D0E953DCF044}">
      <dgm:prSet/>
      <dgm:spPr/>
      <dgm:t>
        <a:bodyPr/>
        <a:lstStyle/>
        <a:p>
          <a:endParaRPr lang="uk-UA"/>
        </a:p>
      </dgm:t>
    </dgm:pt>
    <dgm:pt modelId="{A9660739-B9B3-4411-AC99-4C8A922DB7A1}" type="pres">
      <dgm:prSet presAssocID="{03573B24-DC85-46E4-80FB-62363EDD28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B01D970-475A-4DDC-8171-100A5EB62872}" type="pres">
      <dgm:prSet presAssocID="{03573B24-DC85-46E4-80FB-62363EDD28F7}" presName="dummy" presStyleCnt="0"/>
      <dgm:spPr/>
    </dgm:pt>
    <dgm:pt modelId="{7EB9FB8D-B61F-40E6-BD7C-3BB6E868E430}" type="pres">
      <dgm:prSet presAssocID="{03573B24-DC85-46E4-80FB-62363EDD28F7}" presName="linH" presStyleCnt="0"/>
      <dgm:spPr/>
    </dgm:pt>
    <dgm:pt modelId="{DE02F754-3C84-453A-9C17-20D70BE008B9}" type="pres">
      <dgm:prSet presAssocID="{03573B24-DC85-46E4-80FB-62363EDD28F7}" presName="padding1" presStyleCnt="0"/>
      <dgm:spPr/>
    </dgm:pt>
    <dgm:pt modelId="{C29816F9-C731-4755-8E1E-EB67D04956D5}" type="pres">
      <dgm:prSet presAssocID="{78908E65-1CA7-4450-9362-E59240E21EAC}" presName="linV" presStyleCnt="0"/>
      <dgm:spPr/>
    </dgm:pt>
    <dgm:pt modelId="{48E1EB09-A705-4ED4-B569-B9B88D548180}" type="pres">
      <dgm:prSet presAssocID="{78908E65-1CA7-4450-9362-E59240E21EAC}" presName="spVertical1" presStyleCnt="0"/>
      <dgm:spPr/>
    </dgm:pt>
    <dgm:pt modelId="{8E3F5A78-00C1-4688-93A7-A104F6F7DCB5}" type="pres">
      <dgm:prSet presAssocID="{78908E65-1CA7-4450-9362-E59240E21EAC}" presName="parTx" presStyleLbl="revTx" presStyleIdx="0" presStyleCnt="1" custScaleY="114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2FBEB3-9C7C-44F5-929C-E80F6F211075}" type="pres">
      <dgm:prSet presAssocID="{78908E65-1CA7-4450-9362-E59240E21EAC}" presName="spVertical2" presStyleCnt="0"/>
      <dgm:spPr/>
    </dgm:pt>
    <dgm:pt modelId="{7E415547-87BB-40F8-A98F-777549D269C9}" type="pres">
      <dgm:prSet presAssocID="{78908E65-1CA7-4450-9362-E59240E21EAC}" presName="spVertical3" presStyleCnt="0"/>
      <dgm:spPr/>
    </dgm:pt>
    <dgm:pt modelId="{2F263AB2-26E3-4E74-AE8C-4AD7F64FE54F}" type="pres">
      <dgm:prSet presAssocID="{03573B24-DC85-46E4-80FB-62363EDD28F7}" presName="padding2" presStyleCnt="0"/>
      <dgm:spPr/>
    </dgm:pt>
    <dgm:pt modelId="{971C0DA4-FFDA-4483-A394-339DF2B7C579}" type="pres">
      <dgm:prSet presAssocID="{03573B24-DC85-46E4-80FB-62363EDD28F7}" presName="negArrow" presStyleCnt="0"/>
      <dgm:spPr/>
    </dgm:pt>
    <dgm:pt modelId="{FE925F38-D252-472B-AE22-22F55360C725}" type="pres">
      <dgm:prSet presAssocID="{03573B24-DC85-46E4-80FB-62363EDD28F7}" presName="backgroundArrow" presStyleLbl="node1" presStyleIdx="0" presStyleCnt="1" custScaleY="152425" custLinFactNeighborX="0" custLinFactNeighborY="-16520"/>
      <dgm:spPr/>
    </dgm:pt>
  </dgm:ptLst>
  <dgm:cxnLst>
    <dgm:cxn modelId="{6A4C1685-26F6-465D-A5A1-0A90198D6082}" type="presOf" srcId="{78908E65-1CA7-4450-9362-E59240E21EAC}" destId="{8E3F5A78-00C1-4688-93A7-A104F6F7DCB5}" srcOrd="0" destOrd="0" presId="urn:microsoft.com/office/officeart/2005/8/layout/hProcess3"/>
    <dgm:cxn modelId="{23E2361F-4998-4A1A-ACEE-D0E953DCF044}" srcId="{03573B24-DC85-46E4-80FB-62363EDD28F7}" destId="{78908E65-1CA7-4450-9362-E59240E21EAC}" srcOrd="0" destOrd="0" parTransId="{98B42984-A9E4-410F-8059-45C2DC2418BC}" sibTransId="{7E1956FE-63C3-4040-AD59-6973BF985B00}"/>
    <dgm:cxn modelId="{04DC18F6-1FFD-43A2-A63C-03A7B7D010AC}" type="presOf" srcId="{03573B24-DC85-46E4-80FB-62363EDD28F7}" destId="{A9660739-B9B3-4411-AC99-4C8A922DB7A1}" srcOrd="0" destOrd="0" presId="urn:microsoft.com/office/officeart/2005/8/layout/hProcess3"/>
    <dgm:cxn modelId="{9BC0D660-F8ED-4338-A89D-6E809058C4B3}" type="presParOf" srcId="{A9660739-B9B3-4411-AC99-4C8A922DB7A1}" destId="{DB01D970-475A-4DDC-8171-100A5EB62872}" srcOrd="0" destOrd="0" presId="urn:microsoft.com/office/officeart/2005/8/layout/hProcess3"/>
    <dgm:cxn modelId="{79DEC4AA-DA01-4683-BE85-AD89558810CA}" type="presParOf" srcId="{A9660739-B9B3-4411-AC99-4C8A922DB7A1}" destId="{7EB9FB8D-B61F-40E6-BD7C-3BB6E868E430}" srcOrd="1" destOrd="0" presId="urn:microsoft.com/office/officeart/2005/8/layout/hProcess3"/>
    <dgm:cxn modelId="{A825EB20-9F94-403A-8541-E275CB869806}" type="presParOf" srcId="{7EB9FB8D-B61F-40E6-BD7C-3BB6E868E430}" destId="{DE02F754-3C84-453A-9C17-20D70BE008B9}" srcOrd="0" destOrd="0" presId="urn:microsoft.com/office/officeart/2005/8/layout/hProcess3"/>
    <dgm:cxn modelId="{A6C33439-7D27-4DCE-899E-36567EE63B69}" type="presParOf" srcId="{7EB9FB8D-B61F-40E6-BD7C-3BB6E868E430}" destId="{C29816F9-C731-4755-8E1E-EB67D04956D5}" srcOrd="1" destOrd="0" presId="urn:microsoft.com/office/officeart/2005/8/layout/hProcess3"/>
    <dgm:cxn modelId="{7A8B2226-5A7C-49AD-B362-301ED97BEA90}" type="presParOf" srcId="{C29816F9-C731-4755-8E1E-EB67D04956D5}" destId="{48E1EB09-A705-4ED4-B569-B9B88D548180}" srcOrd="0" destOrd="0" presId="urn:microsoft.com/office/officeart/2005/8/layout/hProcess3"/>
    <dgm:cxn modelId="{83E84A78-3B6F-45C7-B935-E8E1187FEF96}" type="presParOf" srcId="{C29816F9-C731-4755-8E1E-EB67D04956D5}" destId="{8E3F5A78-00C1-4688-93A7-A104F6F7DCB5}" srcOrd="1" destOrd="0" presId="urn:microsoft.com/office/officeart/2005/8/layout/hProcess3"/>
    <dgm:cxn modelId="{5DA4F002-5902-4893-AD95-917283DA39D4}" type="presParOf" srcId="{C29816F9-C731-4755-8E1E-EB67D04956D5}" destId="{DE2FBEB3-9C7C-44F5-929C-E80F6F211075}" srcOrd="2" destOrd="0" presId="urn:microsoft.com/office/officeart/2005/8/layout/hProcess3"/>
    <dgm:cxn modelId="{BA5BF5B8-BA09-4187-A595-B6F850391F2E}" type="presParOf" srcId="{C29816F9-C731-4755-8E1E-EB67D04956D5}" destId="{7E415547-87BB-40F8-A98F-777549D269C9}" srcOrd="3" destOrd="0" presId="urn:microsoft.com/office/officeart/2005/8/layout/hProcess3"/>
    <dgm:cxn modelId="{FC1F9028-0540-47C8-8587-C73887BD286C}" type="presParOf" srcId="{7EB9FB8D-B61F-40E6-BD7C-3BB6E868E430}" destId="{2F263AB2-26E3-4E74-AE8C-4AD7F64FE54F}" srcOrd="2" destOrd="0" presId="urn:microsoft.com/office/officeart/2005/8/layout/hProcess3"/>
    <dgm:cxn modelId="{89386BE0-2447-4EB5-AC2F-19CC1CBA4AC0}" type="presParOf" srcId="{7EB9FB8D-B61F-40E6-BD7C-3BB6E868E430}" destId="{971C0DA4-FFDA-4483-A394-339DF2B7C579}" srcOrd="3" destOrd="0" presId="urn:microsoft.com/office/officeart/2005/8/layout/hProcess3"/>
    <dgm:cxn modelId="{380EA245-C3DC-4AC2-9943-E8187588C2A4}" type="presParOf" srcId="{7EB9FB8D-B61F-40E6-BD7C-3BB6E868E430}" destId="{FE925F38-D252-472B-AE22-22F55360C72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4BA813-B6D5-40C3-BCA7-9B19E984044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BDE3201-4108-479A-946E-0B86D478E280}">
      <dgm:prSet/>
      <dgm:spPr>
        <a:solidFill>
          <a:srgbClr val="7030A0"/>
        </a:solidFill>
      </dgm:spPr>
      <dgm:t>
        <a:bodyPr/>
        <a:lstStyle/>
        <a:p>
          <a:pPr rtl="0"/>
          <a:r>
            <a:rPr lang="uk-UA" dirty="0" smtClean="0">
              <a:solidFill>
                <a:schemeClr val="bg1">
                  <a:lumMod val="75000"/>
                </a:schemeClr>
              </a:solidFill>
            </a:rPr>
            <a:t>Вихованці</a:t>
          </a:r>
          <a:endParaRPr lang="uk-UA" dirty="0">
            <a:solidFill>
              <a:schemeClr val="bg1">
                <a:lumMod val="75000"/>
              </a:schemeClr>
            </a:solidFill>
          </a:endParaRPr>
        </a:p>
      </dgm:t>
    </dgm:pt>
    <dgm:pt modelId="{4B24ECA2-F86B-4F15-A27E-5C2630964212}" type="parTrans" cxnId="{BD4CE75A-F96D-4E2A-A624-6F6502B9C362}">
      <dgm:prSet/>
      <dgm:spPr/>
      <dgm:t>
        <a:bodyPr/>
        <a:lstStyle/>
        <a:p>
          <a:endParaRPr lang="uk-UA"/>
        </a:p>
      </dgm:t>
    </dgm:pt>
    <dgm:pt modelId="{ABB66A51-B138-4766-80FD-B0CFE1513CD9}" type="sibTrans" cxnId="{BD4CE75A-F96D-4E2A-A624-6F6502B9C362}">
      <dgm:prSet/>
      <dgm:spPr/>
      <dgm:t>
        <a:bodyPr/>
        <a:lstStyle/>
        <a:p>
          <a:endParaRPr lang="uk-UA"/>
        </a:p>
      </dgm:t>
    </dgm:pt>
    <dgm:pt modelId="{B04DDC48-A3C8-4D00-93E8-19A37F3D75D1}" type="pres">
      <dgm:prSet presAssocID="{384BA813-B6D5-40C3-BCA7-9B19E98404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3B2FF68-0411-466B-9EB0-1DE938DD9A9D}" type="pres">
      <dgm:prSet presAssocID="{9BDE3201-4108-479A-946E-0B86D478E280}" presName="node" presStyleLbl="node1" presStyleIdx="0" presStyleCnt="1" custScaleX="159446" custLinFactNeighborX="51276" custLinFactNeighborY="-3356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4E73BA3-40A8-489E-9751-D1C37AB4DF8D}" type="presOf" srcId="{9BDE3201-4108-479A-946E-0B86D478E280}" destId="{13B2FF68-0411-466B-9EB0-1DE938DD9A9D}" srcOrd="0" destOrd="0" presId="urn:microsoft.com/office/officeart/2005/8/layout/default"/>
    <dgm:cxn modelId="{BD4CE75A-F96D-4E2A-A624-6F6502B9C362}" srcId="{384BA813-B6D5-40C3-BCA7-9B19E9840443}" destId="{9BDE3201-4108-479A-946E-0B86D478E280}" srcOrd="0" destOrd="0" parTransId="{4B24ECA2-F86B-4F15-A27E-5C2630964212}" sibTransId="{ABB66A51-B138-4766-80FD-B0CFE1513CD9}"/>
    <dgm:cxn modelId="{D67908B0-ED1E-431B-8396-905D5D96162E}" type="presOf" srcId="{384BA813-B6D5-40C3-BCA7-9B19E9840443}" destId="{B04DDC48-A3C8-4D00-93E8-19A37F3D75D1}" srcOrd="0" destOrd="0" presId="urn:microsoft.com/office/officeart/2005/8/layout/default"/>
    <dgm:cxn modelId="{9BC38839-BF08-47EB-9D3E-0224AB776447}" type="presParOf" srcId="{B04DDC48-A3C8-4D00-93E8-19A37F3D75D1}" destId="{13B2FF68-0411-466B-9EB0-1DE938DD9A9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28EB09-BAC6-4B72-88AD-2A1F16064F5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DABC194-D2CF-456A-9567-4533E2CD4C7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ІІ ГРУПА</a:t>
          </a:r>
          <a:endParaRPr lang="uk-UA" b="1" dirty="0">
            <a:solidFill>
              <a:srgbClr val="002060"/>
            </a:solidFill>
          </a:endParaRPr>
        </a:p>
      </dgm:t>
    </dgm:pt>
    <dgm:pt modelId="{01F6A79D-92D0-41C2-8326-30611A7B7873}" type="parTrans" cxnId="{0C29CB5A-1937-47B1-BA0D-6DD8B1AAC57B}">
      <dgm:prSet/>
      <dgm:spPr/>
      <dgm:t>
        <a:bodyPr/>
        <a:lstStyle/>
        <a:p>
          <a:endParaRPr lang="uk-UA"/>
        </a:p>
      </dgm:t>
    </dgm:pt>
    <dgm:pt modelId="{6B67930F-BAA2-4075-8E8F-5B2E50D65EAB}" type="sibTrans" cxnId="{0C29CB5A-1937-47B1-BA0D-6DD8B1AAC57B}">
      <dgm:prSet/>
      <dgm:spPr/>
      <dgm:t>
        <a:bodyPr/>
        <a:lstStyle/>
        <a:p>
          <a:endParaRPr lang="uk-UA"/>
        </a:p>
      </dgm:t>
    </dgm:pt>
    <dgm:pt modelId="{F4416B70-127A-4917-AE70-2A5FCF7BC5AD}" type="pres">
      <dgm:prSet presAssocID="{6928EB09-BAC6-4B72-88AD-2A1F16064F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BA03CA6-8BD3-416B-A0D4-C7E0F643ADBD}" type="pres">
      <dgm:prSet presAssocID="{ADABC194-D2CF-456A-9567-4533E2CD4C7D}" presName="node" presStyleLbl="node1" presStyleIdx="0" presStyleCnt="1" custScaleX="151948" custLinFactY="1517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527027-C181-4BA9-A1E6-2917CA459BF6}" type="presOf" srcId="{ADABC194-D2CF-456A-9567-4533E2CD4C7D}" destId="{6BA03CA6-8BD3-416B-A0D4-C7E0F643ADBD}" srcOrd="0" destOrd="0" presId="urn:microsoft.com/office/officeart/2005/8/layout/default"/>
    <dgm:cxn modelId="{0C29CB5A-1937-47B1-BA0D-6DD8B1AAC57B}" srcId="{6928EB09-BAC6-4B72-88AD-2A1F16064F56}" destId="{ADABC194-D2CF-456A-9567-4533E2CD4C7D}" srcOrd="0" destOrd="0" parTransId="{01F6A79D-92D0-41C2-8326-30611A7B7873}" sibTransId="{6B67930F-BAA2-4075-8E8F-5B2E50D65EAB}"/>
    <dgm:cxn modelId="{121EE934-11DD-4FB7-8F96-81CF8AF8052A}" type="presOf" srcId="{6928EB09-BAC6-4B72-88AD-2A1F16064F56}" destId="{F4416B70-127A-4917-AE70-2A5FCF7BC5AD}" srcOrd="0" destOrd="0" presId="urn:microsoft.com/office/officeart/2005/8/layout/default"/>
    <dgm:cxn modelId="{A068B373-E9DE-4344-BED0-A42B9E9764ED}" type="presParOf" srcId="{F4416B70-127A-4917-AE70-2A5FCF7BC5AD}" destId="{6BA03CA6-8BD3-416B-A0D4-C7E0F643ADB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C3A3BB-3D64-43E4-B661-9AD876C16DC0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3760FA5-D5D9-4B1C-9DA4-CA43576EF67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uk-UA" dirty="0" smtClean="0">
              <a:solidFill>
                <a:srgbClr val="002060"/>
              </a:solidFill>
            </a:rPr>
            <a:t>І</a:t>
          </a:r>
          <a:r>
            <a:rPr lang="uk-UA" dirty="0" smtClean="0"/>
            <a:t> </a:t>
          </a:r>
          <a:r>
            <a:rPr lang="uk-UA" b="1" dirty="0" smtClean="0">
              <a:solidFill>
                <a:srgbClr val="002060"/>
              </a:solidFill>
            </a:rPr>
            <a:t>ГРУПА</a:t>
          </a:r>
          <a:endParaRPr lang="uk-UA" b="1" dirty="0">
            <a:solidFill>
              <a:srgbClr val="002060"/>
            </a:solidFill>
          </a:endParaRPr>
        </a:p>
      </dgm:t>
    </dgm:pt>
    <dgm:pt modelId="{55C40638-D683-49C1-A27C-FE397989084A}" type="parTrans" cxnId="{0229E7EE-735F-4347-8DFF-9D5D26B1EBB3}">
      <dgm:prSet/>
      <dgm:spPr/>
      <dgm:t>
        <a:bodyPr/>
        <a:lstStyle/>
        <a:p>
          <a:endParaRPr lang="uk-UA"/>
        </a:p>
      </dgm:t>
    </dgm:pt>
    <dgm:pt modelId="{A7BD44F8-5BA7-4CA2-9DE4-77486DEA27A3}" type="sibTrans" cxnId="{0229E7EE-735F-4347-8DFF-9D5D26B1EBB3}">
      <dgm:prSet/>
      <dgm:spPr/>
      <dgm:t>
        <a:bodyPr/>
        <a:lstStyle/>
        <a:p>
          <a:endParaRPr lang="uk-UA"/>
        </a:p>
      </dgm:t>
    </dgm:pt>
    <dgm:pt modelId="{6BB1FE70-3232-43DD-B51F-7214C7B844ED}" type="pres">
      <dgm:prSet presAssocID="{50C3A3BB-3D64-43E4-B661-9AD876C16D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BB56144-CAF4-4A71-B02A-6DB11B5F0960}" type="pres">
      <dgm:prSet presAssocID="{83760FA5-D5D9-4B1C-9DA4-CA43576EF67E}" presName="node" presStyleLbl="node1" presStyleIdx="0" presStyleCnt="1" custScaleX="169253" custLinFactNeighborX="15485" custLinFactNeighborY="47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229E7EE-735F-4347-8DFF-9D5D26B1EBB3}" srcId="{50C3A3BB-3D64-43E4-B661-9AD876C16DC0}" destId="{83760FA5-D5D9-4B1C-9DA4-CA43576EF67E}" srcOrd="0" destOrd="0" parTransId="{55C40638-D683-49C1-A27C-FE397989084A}" sibTransId="{A7BD44F8-5BA7-4CA2-9DE4-77486DEA27A3}"/>
    <dgm:cxn modelId="{BDB3F370-02C8-4F9B-90B4-FA9C1A5772B7}" type="presOf" srcId="{50C3A3BB-3D64-43E4-B661-9AD876C16DC0}" destId="{6BB1FE70-3232-43DD-B51F-7214C7B844ED}" srcOrd="0" destOrd="0" presId="urn:microsoft.com/office/officeart/2005/8/layout/default"/>
    <dgm:cxn modelId="{E594B47C-A839-4724-AE16-59F7D0D0C023}" type="presOf" srcId="{83760FA5-D5D9-4B1C-9DA4-CA43576EF67E}" destId="{ABB56144-CAF4-4A71-B02A-6DB11B5F0960}" srcOrd="0" destOrd="0" presId="urn:microsoft.com/office/officeart/2005/8/layout/default"/>
    <dgm:cxn modelId="{C27764A3-0DA1-4D86-8F0B-5D052B34A331}" type="presParOf" srcId="{6BB1FE70-3232-43DD-B51F-7214C7B844ED}" destId="{ABB56144-CAF4-4A71-B02A-6DB11B5F096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72B106-7647-4695-BCD6-87B59FA19A59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7841289-F1E8-464E-88B9-75A1C0AFE3ED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ІІІ ГРУПА</a:t>
          </a:r>
          <a:endParaRPr lang="uk-UA" b="1" dirty="0">
            <a:solidFill>
              <a:srgbClr val="002060"/>
            </a:solidFill>
          </a:endParaRPr>
        </a:p>
      </dgm:t>
    </dgm:pt>
    <dgm:pt modelId="{BCB21C88-AB8B-4ACB-94D6-D7293505CD1B}" type="parTrans" cxnId="{CD9D22BE-546D-4CD5-A143-5738076F3B93}">
      <dgm:prSet/>
      <dgm:spPr/>
      <dgm:t>
        <a:bodyPr/>
        <a:lstStyle/>
        <a:p>
          <a:endParaRPr lang="uk-UA"/>
        </a:p>
      </dgm:t>
    </dgm:pt>
    <dgm:pt modelId="{BB0457A4-6CEC-498A-A066-5D83FBE94BB8}" type="sibTrans" cxnId="{CD9D22BE-546D-4CD5-A143-5738076F3B93}">
      <dgm:prSet/>
      <dgm:spPr/>
      <dgm:t>
        <a:bodyPr/>
        <a:lstStyle/>
        <a:p>
          <a:endParaRPr lang="uk-UA"/>
        </a:p>
      </dgm:t>
    </dgm:pt>
    <dgm:pt modelId="{7EC44A62-9F28-4EED-8F82-0CCF89CACDAD}" type="pres">
      <dgm:prSet presAssocID="{2E72B106-7647-4695-BCD6-87B59FA19A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F05F61-E4CE-446A-A0C7-2F032BBA0E19}" type="pres">
      <dgm:prSet presAssocID="{C7841289-F1E8-464E-88B9-75A1C0AFE3ED}" presName="node" presStyleLbl="node1" presStyleIdx="0" presStyleCnt="1" custScaleX="1885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D9D22BE-546D-4CD5-A143-5738076F3B93}" srcId="{2E72B106-7647-4695-BCD6-87B59FA19A59}" destId="{C7841289-F1E8-464E-88B9-75A1C0AFE3ED}" srcOrd="0" destOrd="0" parTransId="{BCB21C88-AB8B-4ACB-94D6-D7293505CD1B}" sibTransId="{BB0457A4-6CEC-498A-A066-5D83FBE94BB8}"/>
    <dgm:cxn modelId="{311FE355-C20C-4E32-B523-C0F1EBBE7D93}" type="presOf" srcId="{C7841289-F1E8-464E-88B9-75A1C0AFE3ED}" destId="{AEF05F61-E4CE-446A-A0C7-2F032BBA0E19}" srcOrd="0" destOrd="0" presId="urn:microsoft.com/office/officeart/2005/8/layout/default"/>
    <dgm:cxn modelId="{14E2030C-7CCE-49A2-B47F-73163A2B1659}" type="presOf" srcId="{2E72B106-7647-4695-BCD6-87B59FA19A59}" destId="{7EC44A62-9F28-4EED-8F82-0CCF89CACDAD}" srcOrd="0" destOrd="0" presId="urn:microsoft.com/office/officeart/2005/8/layout/default"/>
    <dgm:cxn modelId="{49ABD935-3BF0-49BC-95A6-23DAAE205994}" type="presParOf" srcId="{7EC44A62-9F28-4EED-8F82-0CCF89CACDAD}" destId="{AEF05F61-E4CE-446A-A0C7-2F032BBA0E1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67BA0E-0B6C-49AE-9D29-2A93FA9B25B3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014AB13-CE9D-4F29-9A34-C5566FD72CE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Сильні діти</a:t>
          </a:r>
          <a:endParaRPr lang="uk-UA" b="1" dirty="0">
            <a:solidFill>
              <a:srgbClr val="002060"/>
            </a:solidFill>
          </a:endParaRPr>
        </a:p>
      </dgm:t>
    </dgm:pt>
    <dgm:pt modelId="{058D7AD5-367D-42B1-BD88-94AC58CDA42D}" type="parTrans" cxnId="{827E8ABA-0CBC-480A-857D-0DF36305EAF3}">
      <dgm:prSet/>
      <dgm:spPr/>
      <dgm:t>
        <a:bodyPr/>
        <a:lstStyle/>
        <a:p>
          <a:endParaRPr lang="uk-UA"/>
        </a:p>
      </dgm:t>
    </dgm:pt>
    <dgm:pt modelId="{A7668C24-8E85-4CC7-B3E3-C5B681331DF3}" type="sibTrans" cxnId="{827E8ABA-0CBC-480A-857D-0DF36305EAF3}">
      <dgm:prSet/>
      <dgm:spPr/>
      <dgm:t>
        <a:bodyPr/>
        <a:lstStyle/>
        <a:p>
          <a:endParaRPr lang="uk-UA"/>
        </a:p>
      </dgm:t>
    </dgm:pt>
    <dgm:pt modelId="{ACC24446-4E03-4274-AE95-C6F912C87976}" type="pres">
      <dgm:prSet presAssocID="{3767BA0E-0B6C-49AE-9D29-2A93FA9B25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7561DCD-4084-4BE2-9F78-C8D74061D9DC}" type="pres">
      <dgm:prSet presAssocID="{4014AB13-CE9D-4F29-9A34-C5566FD72CE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27E8ABA-0CBC-480A-857D-0DF36305EAF3}" srcId="{3767BA0E-0B6C-49AE-9D29-2A93FA9B25B3}" destId="{4014AB13-CE9D-4F29-9A34-C5566FD72CE6}" srcOrd="0" destOrd="0" parTransId="{058D7AD5-367D-42B1-BD88-94AC58CDA42D}" sibTransId="{A7668C24-8E85-4CC7-B3E3-C5B681331DF3}"/>
    <dgm:cxn modelId="{0474954C-AEF7-47E9-A5AD-2EC043DE32B1}" type="presOf" srcId="{4014AB13-CE9D-4F29-9A34-C5566FD72CE6}" destId="{C7561DCD-4084-4BE2-9F78-C8D74061D9DC}" srcOrd="0" destOrd="0" presId="urn:microsoft.com/office/officeart/2005/8/layout/default"/>
    <dgm:cxn modelId="{95D515EB-933F-4857-929C-C4BD5125A5BC}" type="presOf" srcId="{3767BA0E-0B6C-49AE-9D29-2A93FA9B25B3}" destId="{ACC24446-4E03-4274-AE95-C6F912C87976}" srcOrd="0" destOrd="0" presId="urn:microsoft.com/office/officeart/2005/8/layout/default"/>
    <dgm:cxn modelId="{4824CB88-868E-42AC-BE56-12EFAC1C2673}" type="presParOf" srcId="{ACC24446-4E03-4274-AE95-C6F912C87976}" destId="{C7561DCD-4084-4BE2-9F78-C8D74061D9D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42CD178-50E8-45D1-B22C-36D081DE218C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F94D43-2BBE-4813-9F4F-7C82A1F9B0C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Діти, що володіють матеріалом на середньому рівні</a:t>
          </a:r>
          <a:endParaRPr lang="uk-UA" b="1" dirty="0">
            <a:solidFill>
              <a:srgbClr val="002060"/>
            </a:solidFill>
          </a:endParaRPr>
        </a:p>
      </dgm:t>
    </dgm:pt>
    <dgm:pt modelId="{78FDD921-2788-4D47-99FE-29B92498449D}" type="parTrans" cxnId="{2A31E475-D61C-40AC-A462-A29620A52670}">
      <dgm:prSet/>
      <dgm:spPr/>
      <dgm:t>
        <a:bodyPr/>
        <a:lstStyle/>
        <a:p>
          <a:endParaRPr lang="uk-UA"/>
        </a:p>
      </dgm:t>
    </dgm:pt>
    <dgm:pt modelId="{565D5C13-C01E-444B-AB05-74A97CE04A44}" type="sibTrans" cxnId="{2A31E475-D61C-40AC-A462-A29620A52670}">
      <dgm:prSet/>
      <dgm:spPr/>
      <dgm:t>
        <a:bodyPr/>
        <a:lstStyle/>
        <a:p>
          <a:endParaRPr lang="uk-UA"/>
        </a:p>
      </dgm:t>
    </dgm:pt>
    <dgm:pt modelId="{FB8536E8-D8DA-4FF8-ACBA-9542D5FBAF5F}" type="pres">
      <dgm:prSet presAssocID="{A42CD178-50E8-45D1-B22C-36D081DE21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E65051-137B-453B-8482-17C32D9A7A2D}" type="pres">
      <dgm:prSet presAssocID="{C6F94D43-2BBE-4813-9F4F-7C82A1F9B0CD}" presName="node" presStyleLbl="node1" presStyleIdx="0" presStyleCnt="1" custLinFactNeighborX="0" custLinFactNeighborY="380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A31E475-D61C-40AC-A462-A29620A52670}" srcId="{A42CD178-50E8-45D1-B22C-36D081DE218C}" destId="{C6F94D43-2BBE-4813-9F4F-7C82A1F9B0CD}" srcOrd="0" destOrd="0" parTransId="{78FDD921-2788-4D47-99FE-29B92498449D}" sibTransId="{565D5C13-C01E-444B-AB05-74A97CE04A44}"/>
    <dgm:cxn modelId="{DC74C0C5-D199-48CC-9446-8C08B689E604}" type="presOf" srcId="{C6F94D43-2BBE-4813-9F4F-7C82A1F9B0CD}" destId="{04E65051-137B-453B-8482-17C32D9A7A2D}" srcOrd="0" destOrd="0" presId="urn:microsoft.com/office/officeart/2005/8/layout/default"/>
    <dgm:cxn modelId="{6D115ECE-B0C4-4398-9724-AD8F89469620}" type="presOf" srcId="{A42CD178-50E8-45D1-B22C-36D081DE218C}" destId="{FB8536E8-D8DA-4FF8-ACBA-9542D5FBAF5F}" srcOrd="0" destOrd="0" presId="urn:microsoft.com/office/officeart/2005/8/layout/default"/>
    <dgm:cxn modelId="{0BA2945E-A8E6-45C4-8B83-E6FB38EA2467}" type="presParOf" srcId="{FB8536E8-D8DA-4FF8-ACBA-9542D5FBAF5F}" destId="{04E65051-137B-453B-8482-17C32D9A7A2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DC8D231-5C47-4C6B-A025-AD8EBA6A23F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469D591-A37A-4629-B9F5-035C42DD279E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Діти, що потребують допомоги</a:t>
          </a:r>
          <a:endParaRPr lang="uk-UA" b="1" dirty="0">
            <a:solidFill>
              <a:srgbClr val="002060"/>
            </a:solidFill>
          </a:endParaRPr>
        </a:p>
      </dgm:t>
    </dgm:pt>
    <dgm:pt modelId="{BAB4DA31-9CFE-41FB-B073-B217304CE269}" type="parTrans" cxnId="{BD842988-2208-41FD-8A3A-520E30F3D822}">
      <dgm:prSet/>
      <dgm:spPr/>
      <dgm:t>
        <a:bodyPr/>
        <a:lstStyle/>
        <a:p>
          <a:endParaRPr lang="uk-UA"/>
        </a:p>
      </dgm:t>
    </dgm:pt>
    <dgm:pt modelId="{1648CC34-F85E-4355-8B88-DEDFBBB6C733}" type="sibTrans" cxnId="{BD842988-2208-41FD-8A3A-520E30F3D822}">
      <dgm:prSet/>
      <dgm:spPr/>
      <dgm:t>
        <a:bodyPr/>
        <a:lstStyle/>
        <a:p>
          <a:endParaRPr lang="uk-UA"/>
        </a:p>
      </dgm:t>
    </dgm:pt>
    <dgm:pt modelId="{4FCA49CD-160C-4617-A87D-879C57F9501B}" type="pres">
      <dgm:prSet presAssocID="{8DC8D231-5C47-4C6B-A025-AD8EBA6A23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5E5B9D-DA8B-4A28-AB5F-55FEC780777D}" type="pres">
      <dgm:prSet presAssocID="{0469D591-A37A-4629-B9F5-035C42DD279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222699-1BD4-4981-9B9C-AC5DABA8666C}" type="presOf" srcId="{0469D591-A37A-4629-B9F5-035C42DD279E}" destId="{3B5E5B9D-DA8B-4A28-AB5F-55FEC780777D}" srcOrd="0" destOrd="0" presId="urn:microsoft.com/office/officeart/2005/8/layout/default"/>
    <dgm:cxn modelId="{BD842988-2208-41FD-8A3A-520E30F3D822}" srcId="{8DC8D231-5C47-4C6B-A025-AD8EBA6A23F6}" destId="{0469D591-A37A-4629-B9F5-035C42DD279E}" srcOrd="0" destOrd="0" parTransId="{BAB4DA31-9CFE-41FB-B073-B217304CE269}" sibTransId="{1648CC34-F85E-4355-8B88-DEDFBBB6C733}"/>
    <dgm:cxn modelId="{16800E8D-28A1-49FB-A45B-6CB33BEB15BB}" type="presOf" srcId="{8DC8D231-5C47-4C6B-A025-AD8EBA6A23F6}" destId="{4FCA49CD-160C-4617-A87D-879C57F9501B}" srcOrd="0" destOrd="0" presId="urn:microsoft.com/office/officeart/2005/8/layout/default"/>
    <dgm:cxn modelId="{AA800142-C9DC-4FD2-9DD8-627ABA37F706}" type="presParOf" srcId="{4FCA49CD-160C-4617-A87D-879C57F9501B}" destId="{3B5E5B9D-DA8B-4A28-AB5F-55FEC780777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264C4-DDA2-4A4A-A4E8-5A344CB264C1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uk-UA"/>
        </a:p>
      </dgm:t>
    </dgm:pt>
    <dgm:pt modelId="{7CD1214E-5D65-4202-8C3A-3D1AE6F3BE3B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«Ніколи не зупинятися на досягнутому»</a:t>
          </a:r>
          <a:endParaRPr lang="uk-UA" b="1" dirty="0">
            <a:solidFill>
              <a:srgbClr val="002060"/>
            </a:solidFill>
          </a:endParaRPr>
        </a:p>
      </dgm:t>
    </dgm:pt>
    <dgm:pt modelId="{2354D1A0-712B-47F4-97AA-7C28974C0FD9}" type="parTrans" cxnId="{68B4C6B8-2765-4D59-890F-07CC6104504B}">
      <dgm:prSet/>
      <dgm:spPr/>
      <dgm:t>
        <a:bodyPr/>
        <a:lstStyle/>
        <a:p>
          <a:endParaRPr lang="uk-UA"/>
        </a:p>
      </dgm:t>
    </dgm:pt>
    <dgm:pt modelId="{45A2D9D6-2648-402A-952A-37FFAC2E2628}" type="sibTrans" cxnId="{68B4C6B8-2765-4D59-890F-07CC6104504B}">
      <dgm:prSet/>
      <dgm:spPr/>
      <dgm:t>
        <a:bodyPr/>
        <a:lstStyle/>
        <a:p>
          <a:endParaRPr lang="uk-UA"/>
        </a:p>
      </dgm:t>
    </dgm:pt>
    <dgm:pt modelId="{D040E3C8-6A10-4A4A-ACBC-F462A1A70425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Займатися самоосвітою: «Вчити і вчитися самій»</a:t>
          </a:r>
          <a:endParaRPr lang="uk-UA" b="1" dirty="0">
            <a:solidFill>
              <a:srgbClr val="002060"/>
            </a:solidFill>
          </a:endParaRPr>
        </a:p>
      </dgm:t>
    </dgm:pt>
    <dgm:pt modelId="{744C45C4-3829-4160-820B-BF73FA925D33}" type="parTrans" cxnId="{84E1DB65-8602-41CA-A952-7C1AEB9C40A1}">
      <dgm:prSet/>
      <dgm:spPr/>
      <dgm:t>
        <a:bodyPr/>
        <a:lstStyle/>
        <a:p>
          <a:endParaRPr lang="uk-UA"/>
        </a:p>
      </dgm:t>
    </dgm:pt>
    <dgm:pt modelId="{22DCF1E0-0395-48D8-8E9F-FC5597E5266A}" type="sibTrans" cxnId="{84E1DB65-8602-41CA-A952-7C1AEB9C40A1}">
      <dgm:prSet/>
      <dgm:spPr/>
      <dgm:t>
        <a:bodyPr/>
        <a:lstStyle/>
        <a:p>
          <a:endParaRPr lang="uk-UA"/>
        </a:p>
      </dgm:t>
    </dgm:pt>
    <dgm:pt modelId="{735683A1-1130-49AE-8F73-B3E9CBEBD46F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Намагатися бути прикладом для дітей у всьому</a:t>
          </a:r>
          <a:endParaRPr lang="uk-UA" b="1" dirty="0">
            <a:solidFill>
              <a:srgbClr val="002060"/>
            </a:solidFill>
          </a:endParaRPr>
        </a:p>
      </dgm:t>
    </dgm:pt>
    <dgm:pt modelId="{EA522234-0843-4DC2-AFC3-AD7D8879CC8C}" type="parTrans" cxnId="{53223639-A898-424D-A093-525D97AE52A9}">
      <dgm:prSet/>
      <dgm:spPr/>
      <dgm:t>
        <a:bodyPr/>
        <a:lstStyle/>
        <a:p>
          <a:endParaRPr lang="uk-UA"/>
        </a:p>
      </dgm:t>
    </dgm:pt>
    <dgm:pt modelId="{57F207E3-AFFE-4DBA-B6F9-E6764A1A6B28}" type="sibTrans" cxnId="{53223639-A898-424D-A093-525D97AE52A9}">
      <dgm:prSet/>
      <dgm:spPr/>
      <dgm:t>
        <a:bodyPr/>
        <a:lstStyle/>
        <a:p>
          <a:endParaRPr lang="uk-UA"/>
        </a:p>
      </dgm:t>
    </dgm:pt>
    <dgm:pt modelId="{D424C59F-E17C-4812-83C7-BCD007523A12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Ділитися з дітьми своїм життєвим досвідом</a:t>
          </a:r>
          <a:endParaRPr lang="uk-UA" b="1" dirty="0">
            <a:solidFill>
              <a:srgbClr val="002060"/>
            </a:solidFill>
          </a:endParaRPr>
        </a:p>
      </dgm:t>
    </dgm:pt>
    <dgm:pt modelId="{3F00BEB0-7E39-41C5-A202-ACB3E579E995}" type="parTrans" cxnId="{094BBB85-3633-4AB6-9616-C2CED9614AA6}">
      <dgm:prSet/>
      <dgm:spPr/>
      <dgm:t>
        <a:bodyPr/>
        <a:lstStyle/>
        <a:p>
          <a:endParaRPr lang="uk-UA"/>
        </a:p>
      </dgm:t>
    </dgm:pt>
    <dgm:pt modelId="{6E64829E-A943-4618-8A0D-F0DD7E68C37B}" type="sibTrans" cxnId="{094BBB85-3633-4AB6-9616-C2CED9614AA6}">
      <dgm:prSet/>
      <dgm:spPr/>
      <dgm:t>
        <a:bodyPr/>
        <a:lstStyle/>
        <a:p>
          <a:endParaRPr lang="uk-UA"/>
        </a:p>
      </dgm:t>
    </dgm:pt>
    <dgm:pt modelId="{96B1C603-D6C0-45CF-BC7D-C38DD8EB74E8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Відповідати сучасності та змінам у системі реформування освіти</a:t>
          </a:r>
          <a:endParaRPr lang="uk-UA" b="1" dirty="0">
            <a:solidFill>
              <a:srgbClr val="002060"/>
            </a:solidFill>
          </a:endParaRPr>
        </a:p>
      </dgm:t>
    </dgm:pt>
    <dgm:pt modelId="{0CCFBEF4-6D65-41DC-8E18-2C7244C0A91B}" type="parTrans" cxnId="{58BB971C-9B64-450C-B102-1B5009B79B99}">
      <dgm:prSet/>
      <dgm:spPr/>
      <dgm:t>
        <a:bodyPr/>
        <a:lstStyle/>
        <a:p>
          <a:endParaRPr lang="uk-UA"/>
        </a:p>
      </dgm:t>
    </dgm:pt>
    <dgm:pt modelId="{3501A1CA-3865-461F-A852-425563DA544F}" type="sibTrans" cxnId="{58BB971C-9B64-450C-B102-1B5009B79B99}">
      <dgm:prSet/>
      <dgm:spPr/>
      <dgm:t>
        <a:bodyPr/>
        <a:lstStyle/>
        <a:p>
          <a:endParaRPr lang="uk-UA"/>
        </a:p>
      </dgm:t>
    </dgm:pt>
    <dgm:pt modelId="{21062860-686C-491C-B1A3-3FFFAECFC830}" type="pres">
      <dgm:prSet presAssocID="{ED5264C4-DDA2-4A4A-A4E8-5A344CB264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C4DC1-6580-48FD-8B18-1AB1CB65C5DD}" type="pres">
      <dgm:prSet presAssocID="{7CD1214E-5D65-4202-8C3A-3D1AE6F3BE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3D1F-7F3A-42C5-BB8A-9D0497E7AEC8}" type="pres">
      <dgm:prSet presAssocID="{45A2D9D6-2648-402A-952A-37FFAC2E262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3528FB1-CCD5-4C0A-A161-2ABBB24EB468}" type="pres">
      <dgm:prSet presAssocID="{45A2D9D6-2648-402A-952A-37FFAC2E262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D2CC3D0-E36E-4270-976E-73BA91CE357E}" type="pres">
      <dgm:prSet presAssocID="{D040E3C8-6A10-4A4A-ACBC-F462A1A704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B15B8-1303-45F6-8FCB-5247F850DF38}" type="pres">
      <dgm:prSet presAssocID="{22DCF1E0-0395-48D8-8E9F-FC5597E5266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5063068-8481-437F-97E3-0B4985BCDABD}" type="pres">
      <dgm:prSet presAssocID="{22DCF1E0-0395-48D8-8E9F-FC5597E5266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2732639-83DD-40DB-91ED-0DD621E3642D}" type="pres">
      <dgm:prSet presAssocID="{735683A1-1130-49AE-8F73-B3E9CBEBD46F}" presName="node" presStyleLbl="node1" presStyleIdx="2" presStyleCnt="5" custLinFactNeighborX="-1825" custLinFactNeighborY="-1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A78E9-8889-46D9-AD12-F17B17CD3612}" type="pres">
      <dgm:prSet presAssocID="{57F207E3-AFFE-4DBA-B6F9-E6764A1A6B2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E01F931-1FB7-4855-84A0-2DC384AB1E58}" type="pres">
      <dgm:prSet presAssocID="{57F207E3-AFFE-4DBA-B6F9-E6764A1A6B2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4E017F8-E676-418E-8FAF-67F7EE657359}" type="pres">
      <dgm:prSet presAssocID="{D424C59F-E17C-4812-83C7-BCD007523A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CC71F-829A-43E1-BC68-2032C1E68327}" type="pres">
      <dgm:prSet presAssocID="{6E64829E-A943-4618-8A0D-F0DD7E68C37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1A539337-3F33-4404-B491-12306AF2C421}" type="pres">
      <dgm:prSet presAssocID="{6E64829E-A943-4618-8A0D-F0DD7E68C37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F8A8949-0786-42DF-A1CD-9552A4839A2B}" type="pres">
      <dgm:prSet presAssocID="{96B1C603-D6C0-45CF-BC7D-C38DD8EB74E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23639-A898-424D-A093-525D97AE52A9}" srcId="{ED5264C4-DDA2-4A4A-A4E8-5A344CB264C1}" destId="{735683A1-1130-49AE-8F73-B3E9CBEBD46F}" srcOrd="2" destOrd="0" parTransId="{EA522234-0843-4DC2-AFC3-AD7D8879CC8C}" sibTransId="{57F207E3-AFFE-4DBA-B6F9-E6764A1A6B28}"/>
    <dgm:cxn modelId="{58BB971C-9B64-450C-B102-1B5009B79B99}" srcId="{ED5264C4-DDA2-4A4A-A4E8-5A344CB264C1}" destId="{96B1C603-D6C0-45CF-BC7D-C38DD8EB74E8}" srcOrd="4" destOrd="0" parTransId="{0CCFBEF4-6D65-41DC-8E18-2C7244C0A91B}" sibTransId="{3501A1CA-3865-461F-A852-425563DA544F}"/>
    <dgm:cxn modelId="{808B2E7D-A07A-432C-AC18-2D0C84C9A214}" type="presOf" srcId="{7CD1214E-5D65-4202-8C3A-3D1AE6F3BE3B}" destId="{F3AC4DC1-6580-48FD-8B18-1AB1CB65C5DD}" srcOrd="0" destOrd="0" presId="urn:microsoft.com/office/officeart/2005/8/layout/process5"/>
    <dgm:cxn modelId="{68B4C6B8-2765-4D59-890F-07CC6104504B}" srcId="{ED5264C4-DDA2-4A4A-A4E8-5A344CB264C1}" destId="{7CD1214E-5D65-4202-8C3A-3D1AE6F3BE3B}" srcOrd="0" destOrd="0" parTransId="{2354D1A0-712B-47F4-97AA-7C28974C0FD9}" sibTransId="{45A2D9D6-2648-402A-952A-37FFAC2E2628}"/>
    <dgm:cxn modelId="{551957AD-B2AB-4CA1-A625-0C7DDF17D3E4}" type="presOf" srcId="{ED5264C4-DDA2-4A4A-A4E8-5A344CB264C1}" destId="{21062860-686C-491C-B1A3-3FFFAECFC830}" srcOrd="0" destOrd="0" presId="urn:microsoft.com/office/officeart/2005/8/layout/process5"/>
    <dgm:cxn modelId="{094BBB85-3633-4AB6-9616-C2CED9614AA6}" srcId="{ED5264C4-DDA2-4A4A-A4E8-5A344CB264C1}" destId="{D424C59F-E17C-4812-83C7-BCD007523A12}" srcOrd="3" destOrd="0" parTransId="{3F00BEB0-7E39-41C5-A202-ACB3E579E995}" sibTransId="{6E64829E-A943-4618-8A0D-F0DD7E68C37B}"/>
    <dgm:cxn modelId="{A13D61B2-B8C5-461F-8566-D2B5A74DDAF8}" type="presOf" srcId="{D424C59F-E17C-4812-83C7-BCD007523A12}" destId="{B4E017F8-E676-418E-8FAF-67F7EE657359}" srcOrd="0" destOrd="0" presId="urn:microsoft.com/office/officeart/2005/8/layout/process5"/>
    <dgm:cxn modelId="{708F404D-7226-4ABC-86BB-3931AA2CF3F1}" type="presOf" srcId="{57F207E3-AFFE-4DBA-B6F9-E6764A1A6B28}" destId="{6E01F931-1FB7-4855-84A0-2DC384AB1E58}" srcOrd="1" destOrd="0" presId="urn:microsoft.com/office/officeart/2005/8/layout/process5"/>
    <dgm:cxn modelId="{6BC4BBF7-C445-48E7-A4F3-4B9C83FE506F}" type="presOf" srcId="{6E64829E-A943-4618-8A0D-F0DD7E68C37B}" destId="{1A539337-3F33-4404-B491-12306AF2C421}" srcOrd="1" destOrd="0" presId="urn:microsoft.com/office/officeart/2005/8/layout/process5"/>
    <dgm:cxn modelId="{41D87F12-62D9-4524-8DC9-9753C18E5AD2}" type="presOf" srcId="{6E64829E-A943-4618-8A0D-F0DD7E68C37B}" destId="{04BCC71F-829A-43E1-BC68-2032C1E68327}" srcOrd="0" destOrd="0" presId="urn:microsoft.com/office/officeart/2005/8/layout/process5"/>
    <dgm:cxn modelId="{057C85F9-D8F2-4F47-B95A-E0D445B321CA}" type="presOf" srcId="{45A2D9D6-2648-402A-952A-37FFAC2E2628}" destId="{59443D1F-7F3A-42C5-BB8A-9D0497E7AEC8}" srcOrd="0" destOrd="0" presId="urn:microsoft.com/office/officeart/2005/8/layout/process5"/>
    <dgm:cxn modelId="{5538859F-1DFB-4BF3-8B1B-711A1F24E585}" type="presOf" srcId="{96B1C603-D6C0-45CF-BC7D-C38DD8EB74E8}" destId="{FF8A8949-0786-42DF-A1CD-9552A4839A2B}" srcOrd="0" destOrd="0" presId="urn:microsoft.com/office/officeart/2005/8/layout/process5"/>
    <dgm:cxn modelId="{AB869B82-CB82-482C-8DD8-C1CF899200CA}" type="presOf" srcId="{735683A1-1130-49AE-8F73-B3E9CBEBD46F}" destId="{52732639-83DD-40DB-91ED-0DD621E3642D}" srcOrd="0" destOrd="0" presId="urn:microsoft.com/office/officeart/2005/8/layout/process5"/>
    <dgm:cxn modelId="{07AA6B88-E632-45CE-A048-FA13075DAAC6}" type="presOf" srcId="{45A2D9D6-2648-402A-952A-37FFAC2E2628}" destId="{23528FB1-CCD5-4C0A-A161-2ABBB24EB468}" srcOrd="1" destOrd="0" presId="urn:microsoft.com/office/officeart/2005/8/layout/process5"/>
    <dgm:cxn modelId="{7234E01C-B79A-4416-9C7E-95441DD67AFE}" type="presOf" srcId="{22DCF1E0-0395-48D8-8E9F-FC5597E5266A}" destId="{15063068-8481-437F-97E3-0B4985BCDABD}" srcOrd="1" destOrd="0" presId="urn:microsoft.com/office/officeart/2005/8/layout/process5"/>
    <dgm:cxn modelId="{51DDC13B-D209-4294-A9FD-61C7D6D5E943}" type="presOf" srcId="{57F207E3-AFFE-4DBA-B6F9-E6764A1A6B28}" destId="{854A78E9-8889-46D9-AD12-F17B17CD3612}" srcOrd="0" destOrd="0" presId="urn:microsoft.com/office/officeart/2005/8/layout/process5"/>
    <dgm:cxn modelId="{84E1DB65-8602-41CA-A952-7C1AEB9C40A1}" srcId="{ED5264C4-DDA2-4A4A-A4E8-5A344CB264C1}" destId="{D040E3C8-6A10-4A4A-ACBC-F462A1A70425}" srcOrd="1" destOrd="0" parTransId="{744C45C4-3829-4160-820B-BF73FA925D33}" sibTransId="{22DCF1E0-0395-48D8-8E9F-FC5597E5266A}"/>
    <dgm:cxn modelId="{18E78733-80A1-40B4-8B3D-2550082752B1}" type="presOf" srcId="{22DCF1E0-0395-48D8-8E9F-FC5597E5266A}" destId="{196B15B8-1303-45F6-8FCB-5247F850DF38}" srcOrd="0" destOrd="0" presId="urn:microsoft.com/office/officeart/2005/8/layout/process5"/>
    <dgm:cxn modelId="{5982E651-ED2C-42B2-A391-5BB329EE6B0A}" type="presOf" srcId="{D040E3C8-6A10-4A4A-ACBC-F462A1A70425}" destId="{2D2CC3D0-E36E-4270-976E-73BA91CE357E}" srcOrd="0" destOrd="0" presId="urn:microsoft.com/office/officeart/2005/8/layout/process5"/>
    <dgm:cxn modelId="{D7EFD793-C6B1-40D2-BA99-FF023EA63661}" type="presParOf" srcId="{21062860-686C-491C-B1A3-3FFFAECFC830}" destId="{F3AC4DC1-6580-48FD-8B18-1AB1CB65C5DD}" srcOrd="0" destOrd="0" presId="urn:microsoft.com/office/officeart/2005/8/layout/process5"/>
    <dgm:cxn modelId="{986384F0-6001-48D8-B8B1-F225823D2E9E}" type="presParOf" srcId="{21062860-686C-491C-B1A3-3FFFAECFC830}" destId="{59443D1F-7F3A-42C5-BB8A-9D0497E7AEC8}" srcOrd="1" destOrd="0" presId="urn:microsoft.com/office/officeart/2005/8/layout/process5"/>
    <dgm:cxn modelId="{77683137-AB5D-4FD4-99E0-353E587BCE72}" type="presParOf" srcId="{59443D1F-7F3A-42C5-BB8A-9D0497E7AEC8}" destId="{23528FB1-CCD5-4C0A-A161-2ABBB24EB468}" srcOrd="0" destOrd="0" presId="urn:microsoft.com/office/officeart/2005/8/layout/process5"/>
    <dgm:cxn modelId="{A18AB3C9-505B-4755-B328-725F803E26E3}" type="presParOf" srcId="{21062860-686C-491C-B1A3-3FFFAECFC830}" destId="{2D2CC3D0-E36E-4270-976E-73BA91CE357E}" srcOrd="2" destOrd="0" presId="urn:microsoft.com/office/officeart/2005/8/layout/process5"/>
    <dgm:cxn modelId="{F1A9E2BA-D579-4D51-95B6-9C0EFE2BDD14}" type="presParOf" srcId="{21062860-686C-491C-B1A3-3FFFAECFC830}" destId="{196B15B8-1303-45F6-8FCB-5247F850DF38}" srcOrd="3" destOrd="0" presId="urn:microsoft.com/office/officeart/2005/8/layout/process5"/>
    <dgm:cxn modelId="{12E441CA-A525-435F-9656-159244F81966}" type="presParOf" srcId="{196B15B8-1303-45F6-8FCB-5247F850DF38}" destId="{15063068-8481-437F-97E3-0B4985BCDABD}" srcOrd="0" destOrd="0" presId="urn:microsoft.com/office/officeart/2005/8/layout/process5"/>
    <dgm:cxn modelId="{BA80659C-31E1-4E78-8D38-DC15A7D03991}" type="presParOf" srcId="{21062860-686C-491C-B1A3-3FFFAECFC830}" destId="{52732639-83DD-40DB-91ED-0DD621E3642D}" srcOrd="4" destOrd="0" presId="urn:microsoft.com/office/officeart/2005/8/layout/process5"/>
    <dgm:cxn modelId="{F0A84D34-AB78-4C99-A903-7ACD1CFAEAD6}" type="presParOf" srcId="{21062860-686C-491C-B1A3-3FFFAECFC830}" destId="{854A78E9-8889-46D9-AD12-F17B17CD3612}" srcOrd="5" destOrd="0" presId="urn:microsoft.com/office/officeart/2005/8/layout/process5"/>
    <dgm:cxn modelId="{3AFB544C-4B48-45A3-945F-2E463720C88F}" type="presParOf" srcId="{854A78E9-8889-46D9-AD12-F17B17CD3612}" destId="{6E01F931-1FB7-4855-84A0-2DC384AB1E58}" srcOrd="0" destOrd="0" presId="urn:microsoft.com/office/officeart/2005/8/layout/process5"/>
    <dgm:cxn modelId="{1A0ECD69-9DC5-43E8-A076-302EA189CFCD}" type="presParOf" srcId="{21062860-686C-491C-B1A3-3FFFAECFC830}" destId="{B4E017F8-E676-418E-8FAF-67F7EE657359}" srcOrd="6" destOrd="0" presId="urn:microsoft.com/office/officeart/2005/8/layout/process5"/>
    <dgm:cxn modelId="{0C65A10B-45B2-43E0-845B-801FC75DB409}" type="presParOf" srcId="{21062860-686C-491C-B1A3-3FFFAECFC830}" destId="{04BCC71F-829A-43E1-BC68-2032C1E68327}" srcOrd="7" destOrd="0" presId="urn:microsoft.com/office/officeart/2005/8/layout/process5"/>
    <dgm:cxn modelId="{AAFE1CA4-7193-4F29-AFD5-A988D70B7057}" type="presParOf" srcId="{04BCC71F-829A-43E1-BC68-2032C1E68327}" destId="{1A539337-3F33-4404-B491-12306AF2C421}" srcOrd="0" destOrd="0" presId="urn:microsoft.com/office/officeart/2005/8/layout/process5"/>
    <dgm:cxn modelId="{88075D91-CF30-4AFA-95FC-87EA56FFC4D6}" type="presParOf" srcId="{21062860-686C-491C-B1A3-3FFFAECFC830}" destId="{FF8A8949-0786-42DF-A1CD-9552A4839A2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41F0203-DEEE-4588-9953-E0B916B9D123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28DE3B-1B49-4834-B5B6-80765F68AE8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Виконують домашнє завдання самостійно.</a:t>
          </a:r>
          <a:endParaRPr lang="uk-UA" b="1" dirty="0">
            <a:solidFill>
              <a:srgbClr val="002060"/>
            </a:solidFill>
          </a:endParaRPr>
        </a:p>
      </dgm:t>
    </dgm:pt>
    <dgm:pt modelId="{E7DA5F7D-7FF2-46BF-B8DE-77BDF75908C2}" type="parTrans" cxnId="{622E5235-928E-4077-8255-166B302CA881}">
      <dgm:prSet/>
      <dgm:spPr/>
      <dgm:t>
        <a:bodyPr/>
        <a:lstStyle/>
        <a:p>
          <a:endParaRPr lang="uk-UA"/>
        </a:p>
      </dgm:t>
    </dgm:pt>
    <dgm:pt modelId="{EA4E6EE7-54FC-47DB-83C2-A7C6CEDE13A6}" type="sibTrans" cxnId="{622E5235-928E-4077-8255-166B302CA881}">
      <dgm:prSet/>
      <dgm:spPr/>
      <dgm:t>
        <a:bodyPr/>
        <a:lstStyle/>
        <a:p>
          <a:endParaRPr lang="uk-UA"/>
        </a:p>
      </dgm:t>
    </dgm:pt>
    <dgm:pt modelId="{5BE67A14-69CE-434F-B0FC-1ACABB75762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При необхідності допомагають учням І </a:t>
          </a:r>
          <a:r>
            <a:rPr lang="uk-UA" b="1" dirty="0" err="1" smtClean="0">
              <a:solidFill>
                <a:srgbClr val="002060"/>
              </a:solidFill>
            </a:rPr>
            <a:t>і</a:t>
          </a:r>
          <a:r>
            <a:rPr lang="uk-UA" b="1" dirty="0" smtClean="0">
              <a:solidFill>
                <a:srgbClr val="002060"/>
              </a:solidFill>
            </a:rPr>
            <a:t> ІІ групи</a:t>
          </a:r>
          <a:endParaRPr lang="uk-UA" b="1" dirty="0">
            <a:solidFill>
              <a:srgbClr val="002060"/>
            </a:solidFill>
          </a:endParaRPr>
        </a:p>
      </dgm:t>
    </dgm:pt>
    <dgm:pt modelId="{92E60052-80DF-402E-BA2B-A7BA096E8E12}" type="parTrans" cxnId="{FEB62AB3-E4F3-4ACD-9DD2-2C1E0F19AEF5}">
      <dgm:prSet/>
      <dgm:spPr/>
      <dgm:t>
        <a:bodyPr/>
        <a:lstStyle/>
        <a:p>
          <a:endParaRPr lang="uk-UA"/>
        </a:p>
      </dgm:t>
    </dgm:pt>
    <dgm:pt modelId="{F48D59C3-2D43-4584-872A-759671DFEF85}" type="sibTrans" cxnId="{FEB62AB3-E4F3-4ACD-9DD2-2C1E0F19AEF5}">
      <dgm:prSet/>
      <dgm:spPr/>
      <dgm:t>
        <a:bodyPr/>
        <a:lstStyle/>
        <a:p>
          <a:endParaRPr lang="uk-UA"/>
        </a:p>
      </dgm:t>
    </dgm:pt>
    <dgm:pt modelId="{ACD2C7B6-5786-43B8-AA9C-735A00F5B9EF}" type="pres">
      <dgm:prSet presAssocID="{F41F0203-DEEE-4588-9953-E0B916B9D1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96A097D-05B9-46E1-B518-31DB61293718}" type="pres">
      <dgm:prSet presAssocID="{1828DE3B-1B49-4834-B5B6-80765F68AE8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C23857-F249-4270-8E8D-0B53E6493B7F}" type="pres">
      <dgm:prSet presAssocID="{EA4E6EE7-54FC-47DB-83C2-A7C6CEDE13A6}" presName="sibTrans" presStyleCnt="0"/>
      <dgm:spPr/>
    </dgm:pt>
    <dgm:pt modelId="{4D254D08-BF0A-4228-AAF8-4BDEB59E6568}" type="pres">
      <dgm:prSet presAssocID="{5BE67A14-69CE-434F-B0FC-1ACABB75762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5544EE4-15FC-4737-B1AE-6070BB65C313}" type="presOf" srcId="{F41F0203-DEEE-4588-9953-E0B916B9D123}" destId="{ACD2C7B6-5786-43B8-AA9C-735A00F5B9EF}" srcOrd="0" destOrd="0" presId="urn:microsoft.com/office/officeart/2005/8/layout/default"/>
    <dgm:cxn modelId="{622E5235-928E-4077-8255-166B302CA881}" srcId="{F41F0203-DEEE-4588-9953-E0B916B9D123}" destId="{1828DE3B-1B49-4834-B5B6-80765F68AE85}" srcOrd="0" destOrd="0" parTransId="{E7DA5F7D-7FF2-46BF-B8DE-77BDF75908C2}" sibTransId="{EA4E6EE7-54FC-47DB-83C2-A7C6CEDE13A6}"/>
    <dgm:cxn modelId="{97597ADF-E74B-497D-A135-400A7428BB02}" type="presOf" srcId="{5BE67A14-69CE-434F-B0FC-1ACABB757623}" destId="{4D254D08-BF0A-4228-AAF8-4BDEB59E6568}" srcOrd="0" destOrd="0" presId="urn:microsoft.com/office/officeart/2005/8/layout/default"/>
    <dgm:cxn modelId="{FEB62AB3-E4F3-4ACD-9DD2-2C1E0F19AEF5}" srcId="{F41F0203-DEEE-4588-9953-E0B916B9D123}" destId="{5BE67A14-69CE-434F-B0FC-1ACABB757623}" srcOrd="1" destOrd="0" parTransId="{92E60052-80DF-402E-BA2B-A7BA096E8E12}" sibTransId="{F48D59C3-2D43-4584-872A-759671DFEF85}"/>
    <dgm:cxn modelId="{A7163F91-8856-4DA0-BEA9-1366D69A06E8}" type="presOf" srcId="{1828DE3B-1B49-4834-B5B6-80765F68AE85}" destId="{396A097D-05B9-46E1-B518-31DB61293718}" srcOrd="0" destOrd="0" presId="urn:microsoft.com/office/officeart/2005/8/layout/default"/>
    <dgm:cxn modelId="{20DA996E-FE06-4363-BE76-38574C21441C}" type="presParOf" srcId="{ACD2C7B6-5786-43B8-AA9C-735A00F5B9EF}" destId="{396A097D-05B9-46E1-B518-31DB61293718}" srcOrd="0" destOrd="0" presId="urn:microsoft.com/office/officeart/2005/8/layout/default"/>
    <dgm:cxn modelId="{4C104A8E-5419-4B06-8994-A80C85AE5554}" type="presParOf" srcId="{ACD2C7B6-5786-43B8-AA9C-735A00F5B9EF}" destId="{4BC23857-F249-4270-8E8D-0B53E6493B7F}" srcOrd="1" destOrd="0" presId="urn:microsoft.com/office/officeart/2005/8/layout/default"/>
    <dgm:cxn modelId="{87B756A1-B395-4C08-BEF8-93D382BE1FA5}" type="presParOf" srcId="{ACD2C7B6-5786-43B8-AA9C-735A00F5B9EF}" destId="{4D254D08-BF0A-4228-AAF8-4BDEB59E656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0A8A96C-37E2-4162-B8D9-7E75C7E505A5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F376518-5C37-4367-8372-733EE7E367C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Працюють самостійно, користуються пам'ятками, за необхідністю отримують допомогу вихователя</a:t>
          </a:r>
          <a:endParaRPr lang="uk-UA" b="1" dirty="0">
            <a:solidFill>
              <a:srgbClr val="002060"/>
            </a:solidFill>
          </a:endParaRPr>
        </a:p>
      </dgm:t>
    </dgm:pt>
    <dgm:pt modelId="{7794DE31-DEF1-48FA-A82D-F241C22501FA}" type="parTrans" cxnId="{D2D5FEF8-C047-4A46-BD55-C670168ACDD9}">
      <dgm:prSet/>
      <dgm:spPr/>
      <dgm:t>
        <a:bodyPr/>
        <a:lstStyle/>
        <a:p>
          <a:endParaRPr lang="uk-UA"/>
        </a:p>
      </dgm:t>
    </dgm:pt>
    <dgm:pt modelId="{391E6093-E69E-4ABF-9D3A-106EC1FFF7D2}" type="sibTrans" cxnId="{D2D5FEF8-C047-4A46-BD55-C670168ACDD9}">
      <dgm:prSet/>
      <dgm:spPr/>
      <dgm:t>
        <a:bodyPr/>
        <a:lstStyle/>
        <a:p>
          <a:endParaRPr lang="uk-UA"/>
        </a:p>
      </dgm:t>
    </dgm:pt>
    <dgm:pt modelId="{F4FD05BD-6386-4F41-8675-439DE2B9ECD5}" type="pres">
      <dgm:prSet presAssocID="{20A8A96C-37E2-4162-B8D9-7E75C7E505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EEC7116-FFD9-41C3-9A89-0FC7343DCE19}" type="pres">
      <dgm:prSet presAssocID="{1F376518-5C37-4367-8372-733EE7E367C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C37F46F-8E5D-406B-89AE-9F073B2490CA}" type="presOf" srcId="{20A8A96C-37E2-4162-B8D9-7E75C7E505A5}" destId="{F4FD05BD-6386-4F41-8675-439DE2B9ECD5}" srcOrd="0" destOrd="0" presId="urn:microsoft.com/office/officeart/2005/8/layout/default"/>
    <dgm:cxn modelId="{D2D5FEF8-C047-4A46-BD55-C670168ACDD9}" srcId="{20A8A96C-37E2-4162-B8D9-7E75C7E505A5}" destId="{1F376518-5C37-4367-8372-733EE7E367C0}" srcOrd="0" destOrd="0" parTransId="{7794DE31-DEF1-48FA-A82D-F241C22501FA}" sibTransId="{391E6093-E69E-4ABF-9D3A-106EC1FFF7D2}"/>
    <dgm:cxn modelId="{08DF1487-76FA-4300-89E5-399D9DDA4E31}" type="presOf" srcId="{1F376518-5C37-4367-8372-733EE7E367C0}" destId="{EEEC7116-FFD9-41C3-9A89-0FC7343DCE19}" srcOrd="0" destOrd="0" presId="urn:microsoft.com/office/officeart/2005/8/layout/default"/>
    <dgm:cxn modelId="{8D89A53F-A2F8-4BCF-AB16-4B1DD2F9BEA3}" type="presParOf" srcId="{F4FD05BD-6386-4F41-8675-439DE2B9ECD5}" destId="{EEEC7116-FFD9-41C3-9A89-0FC7343DCE1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6EDC4FC-905D-43AA-BFC1-8AF06E4F6351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C918B81-BC27-419F-8B3F-B3FC64BDF383}">
      <dgm:prSet/>
      <dgm:spPr>
        <a:solidFill>
          <a:srgbClr val="00B050"/>
        </a:solidFill>
      </dgm:spPr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Працюють за поданим зразком, отримують допомогу вихователя та дітей І </a:t>
          </a:r>
          <a:r>
            <a:rPr lang="uk-UA" b="1" dirty="0" err="1" smtClean="0">
              <a:solidFill>
                <a:srgbClr val="002060"/>
              </a:solidFill>
            </a:rPr>
            <a:t>і</a:t>
          </a:r>
          <a:r>
            <a:rPr lang="uk-UA" b="1" dirty="0" smtClean="0">
              <a:solidFill>
                <a:srgbClr val="002060"/>
              </a:solidFill>
            </a:rPr>
            <a:t> ІІ групи</a:t>
          </a:r>
          <a:endParaRPr lang="uk-UA" b="1" dirty="0">
            <a:solidFill>
              <a:srgbClr val="002060"/>
            </a:solidFill>
          </a:endParaRPr>
        </a:p>
      </dgm:t>
    </dgm:pt>
    <dgm:pt modelId="{1502818D-4267-4E1C-AB17-447B3DEDDB16}" type="parTrans" cxnId="{F9D509D7-577A-4867-B419-42FE21EC1D54}">
      <dgm:prSet/>
      <dgm:spPr/>
      <dgm:t>
        <a:bodyPr/>
        <a:lstStyle/>
        <a:p>
          <a:endParaRPr lang="uk-UA"/>
        </a:p>
      </dgm:t>
    </dgm:pt>
    <dgm:pt modelId="{AD40AC84-D928-43D7-898A-4D371445DE40}" type="sibTrans" cxnId="{F9D509D7-577A-4867-B419-42FE21EC1D54}">
      <dgm:prSet/>
      <dgm:spPr/>
      <dgm:t>
        <a:bodyPr/>
        <a:lstStyle/>
        <a:p>
          <a:endParaRPr lang="uk-UA"/>
        </a:p>
      </dgm:t>
    </dgm:pt>
    <dgm:pt modelId="{229A50D5-D17F-4D64-961A-30668C973E0B}" type="pres">
      <dgm:prSet presAssocID="{96EDC4FC-905D-43AA-BFC1-8AF06E4F63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6617D4D-116A-4A27-963F-E2D9A228ECF9}" type="pres">
      <dgm:prSet presAssocID="{6C918B81-BC27-419F-8B3F-B3FC64BDF383}" presName="node" presStyleLbl="node1" presStyleIdx="0" presStyleCnt="1" custScaleY="1258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D509D7-577A-4867-B419-42FE21EC1D54}" srcId="{96EDC4FC-905D-43AA-BFC1-8AF06E4F6351}" destId="{6C918B81-BC27-419F-8B3F-B3FC64BDF383}" srcOrd="0" destOrd="0" parTransId="{1502818D-4267-4E1C-AB17-447B3DEDDB16}" sibTransId="{AD40AC84-D928-43D7-898A-4D371445DE40}"/>
    <dgm:cxn modelId="{A6DD1A74-7BBC-47B8-895A-41C8894D246D}" type="presOf" srcId="{96EDC4FC-905D-43AA-BFC1-8AF06E4F6351}" destId="{229A50D5-D17F-4D64-961A-30668C973E0B}" srcOrd="0" destOrd="0" presId="urn:microsoft.com/office/officeart/2005/8/layout/default"/>
    <dgm:cxn modelId="{D08610E2-CE6F-45F5-BA23-5639206BAC4F}" type="presOf" srcId="{6C918B81-BC27-419F-8B3F-B3FC64BDF383}" destId="{66617D4D-116A-4A27-963F-E2D9A228ECF9}" srcOrd="0" destOrd="0" presId="urn:microsoft.com/office/officeart/2005/8/layout/default"/>
    <dgm:cxn modelId="{626F753B-02D3-41E7-812D-D994C5CB1227}" type="presParOf" srcId="{229A50D5-D17F-4D64-961A-30668C973E0B}" destId="{66617D4D-116A-4A27-963F-E2D9A228ECF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328ED31-3182-4577-A90C-7B9275710D2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0037BBF-BFA0-4FD1-93B4-1D47C661ABE8}">
      <dgm:prSet/>
      <dgm:spPr/>
      <dgm:t>
        <a:bodyPr/>
        <a:lstStyle/>
        <a:p>
          <a:pPr rtl="0"/>
          <a:r>
            <a:rPr lang="uk-UA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Застосування творчих вправ, завдань та дидактичних ігор під час самопідготовки дає поштовх до розвитку дитини, зростання його організаційної та розумової самостійності, стимулювання уяви та розвиток особистості в цілому</a:t>
          </a:r>
          <a:endParaRPr lang="uk-UA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0070C0"/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D015433F-08DD-42E9-9D45-7E6687200AB9}" type="parTrans" cxnId="{61E46286-E9B1-4535-B398-F4D582B2FA00}">
      <dgm:prSet/>
      <dgm:spPr/>
      <dgm:t>
        <a:bodyPr/>
        <a:lstStyle/>
        <a:p>
          <a:endParaRPr lang="uk-UA"/>
        </a:p>
      </dgm:t>
    </dgm:pt>
    <dgm:pt modelId="{C013087E-F977-4B77-B472-3810F662AF6E}" type="sibTrans" cxnId="{61E46286-E9B1-4535-B398-F4D582B2FA00}">
      <dgm:prSet/>
      <dgm:spPr/>
      <dgm:t>
        <a:bodyPr/>
        <a:lstStyle/>
        <a:p>
          <a:endParaRPr lang="uk-UA"/>
        </a:p>
      </dgm:t>
    </dgm:pt>
    <dgm:pt modelId="{E0D844C0-A8AE-4E4E-8777-233C00429D61}" type="pres">
      <dgm:prSet presAssocID="{5328ED31-3182-4577-A90C-7B9275710D2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0007496F-BB09-4795-9BC6-892E7A269FB7}" type="pres">
      <dgm:prSet presAssocID="{5328ED31-3182-4577-A90C-7B9275710D28}" presName="pyramid" presStyleLbl="node1" presStyleIdx="0" presStyleCnt="1" custLinFactNeighborX="-7552" custLinFactNeighborY="0"/>
      <dgm:spPr>
        <a:solidFill>
          <a:srgbClr val="9900FF"/>
        </a:solidFill>
        <a:ln>
          <a:solidFill>
            <a:srgbClr val="AE18B2"/>
          </a:solidFill>
        </a:ln>
      </dgm:spPr>
    </dgm:pt>
    <dgm:pt modelId="{C24B596B-47A5-4051-8605-162B3782F632}" type="pres">
      <dgm:prSet presAssocID="{5328ED31-3182-4577-A90C-7B9275710D28}" presName="theList" presStyleCnt="0"/>
      <dgm:spPr/>
    </dgm:pt>
    <dgm:pt modelId="{CB538094-A5D0-4837-9AB5-B9B68F671B45}" type="pres">
      <dgm:prSet presAssocID="{D0037BBF-BFA0-4FD1-93B4-1D47C661ABE8}" presName="aNode" presStyleLbl="fgAcc1" presStyleIdx="0" presStyleCnt="1" custLinFactNeighborX="-12614" custLinFactNeighborY="310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1DE732-F598-4BD4-B4BF-735E6411127F}" type="pres">
      <dgm:prSet presAssocID="{D0037BBF-BFA0-4FD1-93B4-1D47C661ABE8}" presName="aSpace" presStyleCnt="0"/>
      <dgm:spPr/>
    </dgm:pt>
  </dgm:ptLst>
  <dgm:cxnLst>
    <dgm:cxn modelId="{61E46286-E9B1-4535-B398-F4D582B2FA00}" srcId="{5328ED31-3182-4577-A90C-7B9275710D28}" destId="{D0037BBF-BFA0-4FD1-93B4-1D47C661ABE8}" srcOrd="0" destOrd="0" parTransId="{D015433F-08DD-42E9-9D45-7E6687200AB9}" sibTransId="{C013087E-F977-4B77-B472-3810F662AF6E}"/>
    <dgm:cxn modelId="{51BD2F52-4CD6-4407-8776-8707E1FF3323}" type="presOf" srcId="{D0037BBF-BFA0-4FD1-93B4-1D47C661ABE8}" destId="{CB538094-A5D0-4837-9AB5-B9B68F671B45}" srcOrd="0" destOrd="0" presId="urn:microsoft.com/office/officeart/2005/8/layout/pyramid2"/>
    <dgm:cxn modelId="{0FC91D81-E348-4298-9474-53A891CB635E}" type="presOf" srcId="{5328ED31-3182-4577-A90C-7B9275710D28}" destId="{E0D844C0-A8AE-4E4E-8777-233C00429D61}" srcOrd="0" destOrd="0" presId="urn:microsoft.com/office/officeart/2005/8/layout/pyramid2"/>
    <dgm:cxn modelId="{6C836F22-137D-4D40-B150-8142E69F909A}" type="presParOf" srcId="{E0D844C0-A8AE-4E4E-8777-233C00429D61}" destId="{0007496F-BB09-4795-9BC6-892E7A269FB7}" srcOrd="0" destOrd="0" presId="urn:microsoft.com/office/officeart/2005/8/layout/pyramid2"/>
    <dgm:cxn modelId="{E99B21D4-4BC2-4AB7-9F07-B96CBC8E9F04}" type="presParOf" srcId="{E0D844C0-A8AE-4E4E-8777-233C00429D61}" destId="{C24B596B-47A5-4051-8605-162B3782F632}" srcOrd="1" destOrd="0" presId="urn:microsoft.com/office/officeart/2005/8/layout/pyramid2"/>
    <dgm:cxn modelId="{104228C4-355D-4B35-AEC4-4EF9889CFC80}" type="presParOf" srcId="{C24B596B-47A5-4051-8605-162B3782F632}" destId="{CB538094-A5D0-4837-9AB5-B9B68F671B45}" srcOrd="0" destOrd="0" presId="urn:microsoft.com/office/officeart/2005/8/layout/pyramid2"/>
    <dgm:cxn modelId="{C6B1B8AC-4E43-4729-B1E4-9D3F9C93D9A1}" type="presParOf" srcId="{C24B596B-47A5-4051-8605-162B3782F632}" destId="{531DE732-F598-4BD4-B4BF-735E6411127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56DDAD4-6480-4423-9727-A34270334256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AEC862C-641E-465F-A90C-A4C69EF1B8F4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2060"/>
              </a:solidFill>
            </a:rPr>
            <a:t>«Роз'єднай слова»</a:t>
          </a:r>
          <a:endParaRPr lang="uk-UA" sz="2000" b="1" dirty="0">
            <a:solidFill>
              <a:srgbClr val="002060"/>
            </a:solidFill>
          </a:endParaRPr>
        </a:p>
      </dgm:t>
    </dgm:pt>
    <dgm:pt modelId="{7C760050-439C-453F-A496-40077E617665}" type="parTrans" cxnId="{D5DE4FE5-CFFA-4690-8375-5C9B55D9821C}">
      <dgm:prSet/>
      <dgm:spPr/>
      <dgm:t>
        <a:bodyPr/>
        <a:lstStyle/>
        <a:p>
          <a:endParaRPr lang="uk-UA"/>
        </a:p>
      </dgm:t>
    </dgm:pt>
    <dgm:pt modelId="{983F2A24-B243-4586-BD27-3061FD1C8B37}" type="sibTrans" cxnId="{D5DE4FE5-CFFA-4690-8375-5C9B55D9821C}">
      <dgm:prSet/>
      <dgm:spPr/>
      <dgm:t>
        <a:bodyPr/>
        <a:lstStyle/>
        <a:p>
          <a:endParaRPr lang="uk-UA"/>
        </a:p>
      </dgm:t>
    </dgm:pt>
    <dgm:pt modelId="{B008233C-B91F-4F71-A369-93EA53C7F9A3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2060"/>
              </a:solidFill>
            </a:rPr>
            <a:t>«Мозковий штурм»</a:t>
          </a:r>
          <a:endParaRPr lang="uk-UA" sz="2000" b="1" dirty="0">
            <a:solidFill>
              <a:srgbClr val="002060"/>
            </a:solidFill>
          </a:endParaRPr>
        </a:p>
      </dgm:t>
    </dgm:pt>
    <dgm:pt modelId="{BBFC3196-E5A1-414F-9DCF-98F61D17616C}" type="parTrans" cxnId="{6901CC9C-3353-4CC9-8F37-1AD9020EEFCE}">
      <dgm:prSet/>
      <dgm:spPr/>
      <dgm:t>
        <a:bodyPr/>
        <a:lstStyle/>
        <a:p>
          <a:endParaRPr lang="uk-UA"/>
        </a:p>
      </dgm:t>
    </dgm:pt>
    <dgm:pt modelId="{2B5932DB-17BC-4D32-99A9-E39C02BCD966}" type="sibTrans" cxnId="{6901CC9C-3353-4CC9-8F37-1AD9020EEFCE}">
      <dgm:prSet/>
      <dgm:spPr/>
      <dgm:t>
        <a:bodyPr/>
        <a:lstStyle/>
        <a:p>
          <a:endParaRPr lang="uk-UA"/>
        </a:p>
      </dgm:t>
    </dgm:pt>
    <dgm:pt modelId="{7173DA7B-15D8-46DC-8CC3-9D1F3D8D78DA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2060"/>
              </a:solidFill>
            </a:rPr>
            <a:t>«Читання з передбаченням»</a:t>
          </a:r>
          <a:endParaRPr lang="uk-UA" sz="2000" b="1" dirty="0">
            <a:solidFill>
              <a:srgbClr val="002060"/>
            </a:solidFill>
          </a:endParaRPr>
        </a:p>
      </dgm:t>
    </dgm:pt>
    <dgm:pt modelId="{0E9B6E18-C3D0-4B12-BE44-244163A5E5AD}" type="parTrans" cxnId="{E43295C2-5303-4BBA-91C3-11C3B7F5F67A}">
      <dgm:prSet/>
      <dgm:spPr/>
      <dgm:t>
        <a:bodyPr/>
        <a:lstStyle/>
        <a:p>
          <a:endParaRPr lang="uk-UA"/>
        </a:p>
      </dgm:t>
    </dgm:pt>
    <dgm:pt modelId="{FD539150-158C-483D-A6A9-FCEC8EA8121D}" type="sibTrans" cxnId="{E43295C2-5303-4BBA-91C3-11C3B7F5F67A}">
      <dgm:prSet/>
      <dgm:spPr/>
      <dgm:t>
        <a:bodyPr/>
        <a:lstStyle/>
        <a:p>
          <a:endParaRPr lang="uk-UA"/>
        </a:p>
      </dgm:t>
    </dgm:pt>
    <dgm:pt modelId="{F09F9799-B2C7-4979-9D03-8974836C41E8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2060"/>
              </a:solidFill>
            </a:rPr>
            <a:t>«Порушена послідовність»</a:t>
          </a:r>
          <a:endParaRPr lang="uk-UA" sz="2000" b="1" dirty="0">
            <a:solidFill>
              <a:srgbClr val="002060"/>
            </a:solidFill>
          </a:endParaRPr>
        </a:p>
      </dgm:t>
    </dgm:pt>
    <dgm:pt modelId="{12EB7121-D4D6-4559-A0EC-534AAE707D11}" type="parTrans" cxnId="{C50D5688-F1B7-4972-923C-074E2E101A81}">
      <dgm:prSet/>
      <dgm:spPr/>
      <dgm:t>
        <a:bodyPr/>
        <a:lstStyle/>
        <a:p>
          <a:endParaRPr lang="uk-UA"/>
        </a:p>
      </dgm:t>
    </dgm:pt>
    <dgm:pt modelId="{4139A8DC-F801-4F43-A43F-3F2B0FC0E7F5}" type="sibTrans" cxnId="{C50D5688-F1B7-4972-923C-074E2E101A81}">
      <dgm:prSet/>
      <dgm:spPr/>
      <dgm:t>
        <a:bodyPr/>
        <a:lstStyle/>
        <a:p>
          <a:endParaRPr lang="uk-UA"/>
        </a:p>
      </dgm:t>
    </dgm:pt>
    <dgm:pt modelId="{E79305D2-A25C-410A-BEFD-367BE58E08DB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rgbClr val="002060"/>
              </a:solidFill>
            </a:rPr>
            <a:t>«Навчаючи вчуся»</a:t>
          </a:r>
        </a:p>
        <a:p>
          <a:pPr rtl="0"/>
          <a:endParaRPr lang="uk-UA" sz="1700" b="1" dirty="0">
            <a:solidFill>
              <a:srgbClr val="002060"/>
            </a:solidFill>
          </a:endParaRPr>
        </a:p>
      </dgm:t>
    </dgm:pt>
    <dgm:pt modelId="{5104B98C-5599-4F34-B574-F92E7DFA39D6}" type="parTrans" cxnId="{EC904956-269A-45EB-B67C-77AAAA27E7A8}">
      <dgm:prSet/>
      <dgm:spPr/>
      <dgm:t>
        <a:bodyPr/>
        <a:lstStyle/>
        <a:p>
          <a:endParaRPr lang="uk-UA"/>
        </a:p>
      </dgm:t>
    </dgm:pt>
    <dgm:pt modelId="{A137A66A-92D3-4912-80A5-5FC9E8E79612}" type="sibTrans" cxnId="{EC904956-269A-45EB-B67C-77AAAA27E7A8}">
      <dgm:prSet/>
      <dgm:spPr/>
      <dgm:t>
        <a:bodyPr/>
        <a:lstStyle/>
        <a:p>
          <a:endParaRPr lang="uk-UA"/>
        </a:p>
      </dgm:t>
    </dgm:pt>
    <dgm:pt modelId="{99F3F6EB-B327-4F6A-A549-47213874A621}">
      <dgm:prSet/>
      <dgm:spPr/>
      <dgm:t>
        <a:bodyPr/>
        <a:lstStyle/>
        <a:p>
          <a:endParaRPr lang="uk-UA"/>
        </a:p>
      </dgm:t>
    </dgm:pt>
    <dgm:pt modelId="{67ABE64C-5E88-4501-AD69-F6D703F749E0}" type="parTrans" cxnId="{CD97BE5C-1514-413D-968F-D107B179E847}">
      <dgm:prSet/>
      <dgm:spPr/>
      <dgm:t>
        <a:bodyPr/>
        <a:lstStyle/>
        <a:p>
          <a:endParaRPr lang="uk-UA"/>
        </a:p>
      </dgm:t>
    </dgm:pt>
    <dgm:pt modelId="{602FB70E-4292-4EBE-B938-AF358CD2E1E7}" type="sibTrans" cxnId="{CD97BE5C-1514-413D-968F-D107B179E847}">
      <dgm:prSet/>
      <dgm:spPr/>
      <dgm:t>
        <a:bodyPr/>
        <a:lstStyle/>
        <a:p>
          <a:endParaRPr lang="uk-UA"/>
        </a:p>
      </dgm:t>
    </dgm:pt>
    <dgm:pt modelId="{79B3FF2A-6720-4543-B817-A989F36D4E56}">
      <dgm:prSet/>
      <dgm:spPr/>
      <dgm:t>
        <a:bodyPr/>
        <a:lstStyle/>
        <a:p>
          <a:endParaRPr lang="uk-UA"/>
        </a:p>
      </dgm:t>
    </dgm:pt>
    <dgm:pt modelId="{0B8DD482-2FA1-4C73-BB64-41504F112DD9}" type="parTrans" cxnId="{F1B89A5F-4B52-4C2A-80A1-EC15C5D50B3B}">
      <dgm:prSet/>
      <dgm:spPr/>
      <dgm:t>
        <a:bodyPr/>
        <a:lstStyle/>
        <a:p>
          <a:endParaRPr lang="uk-UA"/>
        </a:p>
      </dgm:t>
    </dgm:pt>
    <dgm:pt modelId="{0D481E0B-A470-4543-AD60-069253C1BE13}" type="sibTrans" cxnId="{F1B89A5F-4B52-4C2A-80A1-EC15C5D50B3B}">
      <dgm:prSet/>
      <dgm:spPr/>
      <dgm:t>
        <a:bodyPr/>
        <a:lstStyle/>
        <a:p>
          <a:endParaRPr lang="uk-UA"/>
        </a:p>
      </dgm:t>
    </dgm:pt>
    <dgm:pt modelId="{1FFC00A1-8C37-405F-92B0-B2765D6A6FE5}" type="pres">
      <dgm:prSet presAssocID="{556DDAD4-6480-4423-9727-A342703342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ABA5000-822E-4465-BCFB-796A6415F6BC}" type="pres">
      <dgm:prSet presAssocID="{556DDAD4-6480-4423-9727-A34270334256}" presName="dummyMaxCanvas" presStyleCnt="0">
        <dgm:presLayoutVars/>
      </dgm:prSet>
      <dgm:spPr/>
    </dgm:pt>
    <dgm:pt modelId="{2D1A1043-58E5-43EF-9BB0-3C33E1D9D972}" type="pres">
      <dgm:prSet presAssocID="{556DDAD4-6480-4423-9727-A34270334256}" presName="FiveNodes_1" presStyleLbl="node1" presStyleIdx="0" presStyleCnt="5" custLinFactNeighborY="-16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357440-A6D3-4AD5-BE0E-EF0F6D27C33C}" type="pres">
      <dgm:prSet presAssocID="{556DDAD4-6480-4423-9727-A3427033425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3E0846-148D-414D-93DD-21025137220C}" type="pres">
      <dgm:prSet presAssocID="{556DDAD4-6480-4423-9727-A3427033425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4F3339-DD06-4819-A392-118D6948AC75}" type="pres">
      <dgm:prSet presAssocID="{556DDAD4-6480-4423-9727-A3427033425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9959C8-634B-4BD8-B903-1B124404DD93}" type="pres">
      <dgm:prSet presAssocID="{556DDAD4-6480-4423-9727-A3427033425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BFD8E7-FE74-460F-BC00-0540E17FDCB6}" type="pres">
      <dgm:prSet presAssocID="{556DDAD4-6480-4423-9727-A3427033425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3A6E309-7F9B-45D9-8BA3-A78C29F9E14B}" type="pres">
      <dgm:prSet presAssocID="{556DDAD4-6480-4423-9727-A3427033425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94421E-BCB4-4311-B8F4-E76D1F64BB6C}" type="pres">
      <dgm:prSet presAssocID="{556DDAD4-6480-4423-9727-A3427033425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E42ED6-59E4-4ABC-80E7-C0C0A69756B5}" type="pres">
      <dgm:prSet presAssocID="{556DDAD4-6480-4423-9727-A3427033425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198061-1922-499F-AFE1-B00F41C4A41B}" type="pres">
      <dgm:prSet presAssocID="{556DDAD4-6480-4423-9727-A3427033425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8C1224-91AA-436F-9FE2-A0E0B601E39F}" type="pres">
      <dgm:prSet presAssocID="{556DDAD4-6480-4423-9727-A3427033425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C114B5-B25A-4E7F-B58C-26D91BFAC36E}" type="pres">
      <dgm:prSet presAssocID="{556DDAD4-6480-4423-9727-A3427033425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5244F2-0CFA-49CA-B422-6116F9D730F7}" type="pres">
      <dgm:prSet presAssocID="{556DDAD4-6480-4423-9727-A3427033425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32359E-3BC1-4DA5-9FA7-D807FE158456}" type="pres">
      <dgm:prSet presAssocID="{556DDAD4-6480-4423-9727-A3427033425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B6AB595-C8E5-418D-92EE-FC49259CE759}" type="presOf" srcId="{556DDAD4-6480-4423-9727-A34270334256}" destId="{1FFC00A1-8C37-405F-92B0-B2765D6A6FE5}" srcOrd="0" destOrd="0" presId="urn:microsoft.com/office/officeart/2005/8/layout/vProcess5"/>
    <dgm:cxn modelId="{CB58CE5F-02AA-4175-9B65-C1E7B28540F0}" type="presOf" srcId="{2B5932DB-17BC-4D32-99A9-E39C02BCD966}" destId="{43A6E309-7F9B-45D9-8BA3-A78C29F9E14B}" srcOrd="0" destOrd="0" presId="urn:microsoft.com/office/officeart/2005/8/layout/vProcess5"/>
    <dgm:cxn modelId="{A40A444E-7068-4A36-B4B6-BBDE53DB2FD0}" type="presOf" srcId="{E79305D2-A25C-410A-BEFD-367BE58E08DB}" destId="{FC9959C8-634B-4BD8-B903-1B124404DD93}" srcOrd="0" destOrd="0" presId="urn:microsoft.com/office/officeart/2005/8/layout/vProcess5"/>
    <dgm:cxn modelId="{EC904956-269A-45EB-B67C-77AAAA27E7A8}" srcId="{556DDAD4-6480-4423-9727-A34270334256}" destId="{E79305D2-A25C-410A-BEFD-367BE58E08DB}" srcOrd="4" destOrd="0" parTransId="{5104B98C-5599-4F34-B574-F92E7DFA39D6}" sibTransId="{A137A66A-92D3-4912-80A5-5FC9E8E79612}"/>
    <dgm:cxn modelId="{E5392505-0325-4C6C-B718-B0FD0CA790B4}" type="presOf" srcId="{E79305D2-A25C-410A-BEFD-367BE58E08DB}" destId="{8B32359E-3BC1-4DA5-9FA7-D807FE158456}" srcOrd="1" destOrd="0" presId="urn:microsoft.com/office/officeart/2005/8/layout/vProcess5"/>
    <dgm:cxn modelId="{C41C7C22-0DE7-4562-931B-D0B37F522B04}" type="presOf" srcId="{F09F9799-B2C7-4979-9D03-8974836C41E8}" destId="{4F4F3339-DD06-4819-A392-118D6948AC75}" srcOrd="0" destOrd="0" presId="urn:microsoft.com/office/officeart/2005/8/layout/vProcess5"/>
    <dgm:cxn modelId="{AF59C36C-74F6-4C28-949E-19CF7DD12D6F}" type="presOf" srcId="{7173DA7B-15D8-46DC-8CC3-9D1F3D8D78DA}" destId="{46C114B5-B25A-4E7F-B58C-26D91BFAC36E}" srcOrd="1" destOrd="0" presId="urn:microsoft.com/office/officeart/2005/8/layout/vProcess5"/>
    <dgm:cxn modelId="{CD97BE5C-1514-413D-968F-D107B179E847}" srcId="{556DDAD4-6480-4423-9727-A34270334256}" destId="{99F3F6EB-B327-4F6A-A549-47213874A621}" srcOrd="5" destOrd="0" parTransId="{67ABE64C-5E88-4501-AD69-F6D703F749E0}" sibTransId="{602FB70E-4292-4EBE-B938-AF358CD2E1E7}"/>
    <dgm:cxn modelId="{6E64D894-3B78-4370-A589-EE876B36EB08}" type="presOf" srcId="{B008233C-B91F-4F71-A369-93EA53C7F9A3}" destId="{DD8C1224-91AA-436F-9FE2-A0E0B601E39F}" srcOrd="1" destOrd="0" presId="urn:microsoft.com/office/officeart/2005/8/layout/vProcess5"/>
    <dgm:cxn modelId="{F0919DF7-A93B-4261-A5F2-F5367E5C7BEA}" type="presOf" srcId="{FD539150-158C-483D-A6A9-FCEC8EA8121D}" destId="{EF94421E-BCB4-4311-B8F4-E76D1F64BB6C}" srcOrd="0" destOrd="0" presId="urn:microsoft.com/office/officeart/2005/8/layout/vProcess5"/>
    <dgm:cxn modelId="{F1B89A5F-4B52-4C2A-80A1-EC15C5D50B3B}" srcId="{556DDAD4-6480-4423-9727-A34270334256}" destId="{79B3FF2A-6720-4543-B817-A989F36D4E56}" srcOrd="6" destOrd="0" parTransId="{0B8DD482-2FA1-4C73-BB64-41504F112DD9}" sibTransId="{0D481E0B-A470-4543-AD60-069253C1BE13}"/>
    <dgm:cxn modelId="{16DE6EAE-C0C7-49A5-B698-10D23C17476C}" type="presOf" srcId="{7173DA7B-15D8-46DC-8CC3-9D1F3D8D78DA}" destId="{123E0846-148D-414D-93DD-21025137220C}" srcOrd="0" destOrd="0" presId="urn:microsoft.com/office/officeart/2005/8/layout/vProcess5"/>
    <dgm:cxn modelId="{3A9AF511-1644-447B-B866-790D4E6013C2}" type="presOf" srcId="{6AEC862C-641E-465F-A90C-A4C69EF1B8F4}" destId="{2D1A1043-58E5-43EF-9BB0-3C33E1D9D972}" srcOrd="0" destOrd="0" presId="urn:microsoft.com/office/officeart/2005/8/layout/vProcess5"/>
    <dgm:cxn modelId="{1B0B06FA-FD67-4F7B-A6E4-69F3F266D252}" type="presOf" srcId="{4139A8DC-F801-4F43-A43F-3F2B0FC0E7F5}" destId="{07E42ED6-59E4-4ABC-80E7-C0C0A69756B5}" srcOrd="0" destOrd="0" presId="urn:microsoft.com/office/officeart/2005/8/layout/vProcess5"/>
    <dgm:cxn modelId="{283CC5C5-7BB3-41B8-9228-51FC3DE45114}" type="presOf" srcId="{6AEC862C-641E-465F-A90C-A4C69EF1B8F4}" destId="{55198061-1922-499F-AFE1-B00F41C4A41B}" srcOrd="1" destOrd="0" presId="urn:microsoft.com/office/officeart/2005/8/layout/vProcess5"/>
    <dgm:cxn modelId="{D5DE4FE5-CFFA-4690-8375-5C9B55D9821C}" srcId="{556DDAD4-6480-4423-9727-A34270334256}" destId="{6AEC862C-641E-465F-A90C-A4C69EF1B8F4}" srcOrd="0" destOrd="0" parTransId="{7C760050-439C-453F-A496-40077E617665}" sibTransId="{983F2A24-B243-4586-BD27-3061FD1C8B37}"/>
    <dgm:cxn modelId="{B72F9058-2B29-4F4A-B90C-7ECA730D69D8}" type="presOf" srcId="{B008233C-B91F-4F71-A369-93EA53C7F9A3}" destId="{4C357440-A6D3-4AD5-BE0E-EF0F6D27C33C}" srcOrd="0" destOrd="0" presId="urn:microsoft.com/office/officeart/2005/8/layout/vProcess5"/>
    <dgm:cxn modelId="{6901CC9C-3353-4CC9-8F37-1AD9020EEFCE}" srcId="{556DDAD4-6480-4423-9727-A34270334256}" destId="{B008233C-B91F-4F71-A369-93EA53C7F9A3}" srcOrd="1" destOrd="0" parTransId="{BBFC3196-E5A1-414F-9DCF-98F61D17616C}" sibTransId="{2B5932DB-17BC-4D32-99A9-E39C02BCD966}"/>
    <dgm:cxn modelId="{C50D5688-F1B7-4972-923C-074E2E101A81}" srcId="{556DDAD4-6480-4423-9727-A34270334256}" destId="{F09F9799-B2C7-4979-9D03-8974836C41E8}" srcOrd="3" destOrd="0" parTransId="{12EB7121-D4D6-4559-A0EC-534AAE707D11}" sibTransId="{4139A8DC-F801-4F43-A43F-3F2B0FC0E7F5}"/>
    <dgm:cxn modelId="{16BA88FE-17CA-4734-95D2-822996B1E077}" type="presOf" srcId="{983F2A24-B243-4586-BD27-3061FD1C8B37}" destId="{D9BFD8E7-FE74-460F-BC00-0540E17FDCB6}" srcOrd="0" destOrd="0" presId="urn:microsoft.com/office/officeart/2005/8/layout/vProcess5"/>
    <dgm:cxn modelId="{E43295C2-5303-4BBA-91C3-11C3B7F5F67A}" srcId="{556DDAD4-6480-4423-9727-A34270334256}" destId="{7173DA7B-15D8-46DC-8CC3-9D1F3D8D78DA}" srcOrd="2" destOrd="0" parTransId="{0E9B6E18-C3D0-4B12-BE44-244163A5E5AD}" sibTransId="{FD539150-158C-483D-A6A9-FCEC8EA8121D}"/>
    <dgm:cxn modelId="{6C673071-7D4D-4F60-A61B-B3158E5AC049}" type="presOf" srcId="{F09F9799-B2C7-4979-9D03-8974836C41E8}" destId="{E65244F2-0CFA-49CA-B422-6116F9D730F7}" srcOrd="1" destOrd="0" presId="urn:microsoft.com/office/officeart/2005/8/layout/vProcess5"/>
    <dgm:cxn modelId="{CAE1BEAC-7297-43FC-ACE2-C58D04D11264}" type="presParOf" srcId="{1FFC00A1-8C37-405F-92B0-B2765D6A6FE5}" destId="{DABA5000-822E-4465-BCFB-796A6415F6BC}" srcOrd="0" destOrd="0" presId="urn:microsoft.com/office/officeart/2005/8/layout/vProcess5"/>
    <dgm:cxn modelId="{7E9AE2BC-6BEC-49CA-A2DC-A98B507FA2C1}" type="presParOf" srcId="{1FFC00A1-8C37-405F-92B0-B2765D6A6FE5}" destId="{2D1A1043-58E5-43EF-9BB0-3C33E1D9D972}" srcOrd="1" destOrd="0" presId="urn:microsoft.com/office/officeart/2005/8/layout/vProcess5"/>
    <dgm:cxn modelId="{152E14A5-9D78-422A-ACBF-9A005A5E0812}" type="presParOf" srcId="{1FFC00A1-8C37-405F-92B0-B2765D6A6FE5}" destId="{4C357440-A6D3-4AD5-BE0E-EF0F6D27C33C}" srcOrd="2" destOrd="0" presId="urn:microsoft.com/office/officeart/2005/8/layout/vProcess5"/>
    <dgm:cxn modelId="{45DAC8AE-24AC-409E-920E-2AC5478C4D56}" type="presParOf" srcId="{1FFC00A1-8C37-405F-92B0-B2765D6A6FE5}" destId="{123E0846-148D-414D-93DD-21025137220C}" srcOrd="3" destOrd="0" presId="urn:microsoft.com/office/officeart/2005/8/layout/vProcess5"/>
    <dgm:cxn modelId="{83D30225-A0EF-483E-B485-B7AF07A3CCA6}" type="presParOf" srcId="{1FFC00A1-8C37-405F-92B0-B2765D6A6FE5}" destId="{4F4F3339-DD06-4819-A392-118D6948AC75}" srcOrd="4" destOrd="0" presId="urn:microsoft.com/office/officeart/2005/8/layout/vProcess5"/>
    <dgm:cxn modelId="{D4DD259F-51B7-4559-9A29-37C2961DDCF3}" type="presParOf" srcId="{1FFC00A1-8C37-405F-92B0-B2765D6A6FE5}" destId="{FC9959C8-634B-4BD8-B903-1B124404DD93}" srcOrd="5" destOrd="0" presId="urn:microsoft.com/office/officeart/2005/8/layout/vProcess5"/>
    <dgm:cxn modelId="{2F6FB84E-2E20-4D2C-8DD2-04BC0D4CF5BA}" type="presParOf" srcId="{1FFC00A1-8C37-405F-92B0-B2765D6A6FE5}" destId="{D9BFD8E7-FE74-460F-BC00-0540E17FDCB6}" srcOrd="6" destOrd="0" presId="urn:microsoft.com/office/officeart/2005/8/layout/vProcess5"/>
    <dgm:cxn modelId="{228FF6A0-BEAE-4C31-B0E9-A42F8FAD1B66}" type="presParOf" srcId="{1FFC00A1-8C37-405F-92B0-B2765D6A6FE5}" destId="{43A6E309-7F9B-45D9-8BA3-A78C29F9E14B}" srcOrd="7" destOrd="0" presId="urn:microsoft.com/office/officeart/2005/8/layout/vProcess5"/>
    <dgm:cxn modelId="{AFAE1B6B-1315-4509-AF0D-BDF3DD09CD86}" type="presParOf" srcId="{1FFC00A1-8C37-405F-92B0-B2765D6A6FE5}" destId="{EF94421E-BCB4-4311-B8F4-E76D1F64BB6C}" srcOrd="8" destOrd="0" presId="urn:microsoft.com/office/officeart/2005/8/layout/vProcess5"/>
    <dgm:cxn modelId="{77E58719-1358-42AF-9A95-80A00D877C3A}" type="presParOf" srcId="{1FFC00A1-8C37-405F-92B0-B2765D6A6FE5}" destId="{07E42ED6-59E4-4ABC-80E7-C0C0A69756B5}" srcOrd="9" destOrd="0" presId="urn:microsoft.com/office/officeart/2005/8/layout/vProcess5"/>
    <dgm:cxn modelId="{413EB92E-1EC2-4E3F-B425-B83A90BD1FAD}" type="presParOf" srcId="{1FFC00A1-8C37-405F-92B0-B2765D6A6FE5}" destId="{55198061-1922-499F-AFE1-B00F41C4A41B}" srcOrd="10" destOrd="0" presId="urn:microsoft.com/office/officeart/2005/8/layout/vProcess5"/>
    <dgm:cxn modelId="{EA5CEFEB-FA96-494E-B72F-9154E8CFC891}" type="presParOf" srcId="{1FFC00A1-8C37-405F-92B0-B2765D6A6FE5}" destId="{DD8C1224-91AA-436F-9FE2-A0E0B601E39F}" srcOrd="11" destOrd="0" presId="urn:microsoft.com/office/officeart/2005/8/layout/vProcess5"/>
    <dgm:cxn modelId="{83CCC799-0E74-4277-BA46-915F7C6A9C13}" type="presParOf" srcId="{1FFC00A1-8C37-405F-92B0-B2765D6A6FE5}" destId="{46C114B5-B25A-4E7F-B58C-26D91BFAC36E}" srcOrd="12" destOrd="0" presId="urn:microsoft.com/office/officeart/2005/8/layout/vProcess5"/>
    <dgm:cxn modelId="{ECB70ABD-5F8E-47E8-BBF6-6C0CFC25C719}" type="presParOf" srcId="{1FFC00A1-8C37-405F-92B0-B2765D6A6FE5}" destId="{E65244F2-0CFA-49CA-B422-6116F9D730F7}" srcOrd="13" destOrd="0" presId="urn:microsoft.com/office/officeart/2005/8/layout/vProcess5"/>
    <dgm:cxn modelId="{3859AD3D-8CA2-4EC0-BCDC-AC2049046D58}" type="presParOf" srcId="{1FFC00A1-8C37-405F-92B0-B2765D6A6FE5}" destId="{8B32359E-3BC1-4DA5-9FA7-D807FE15845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7EBC0C-E462-4A48-8FF0-71804E207DC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902E3E8-A678-47D9-B99C-090D7A3829F5}">
      <dgm:prSet custT="1"/>
      <dgm:spPr/>
      <dgm:t>
        <a:bodyPr/>
        <a:lstStyle/>
        <a:p>
          <a:pPr rtl="0"/>
          <a:r>
            <a:rPr lang="uk-UA" sz="2400" b="1" dirty="0" smtClean="0">
              <a:solidFill>
                <a:srgbClr val="7030A0"/>
              </a:solidFill>
            </a:rPr>
            <a:t>Схема моєї професійної діяльності:</a:t>
          </a:r>
          <a:endParaRPr lang="uk-UA" sz="2400" dirty="0">
            <a:solidFill>
              <a:srgbClr val="7030A0"/>
            </a:solidFill>
          </a:endParaRPr>
        </a:p>
      </dgm:t>
    </dgm:pt>
    <dgm:pt modelId="{F7649E08-1B44-41E2-93B9-F5B0219AC852}" type="parTrans" cxnId="{9A5B41DF-6241-4350-A5E8-5AE002617689}">
      <dgm:prSet/>
      <dgm:spPr/>
      <dgm:t>
        <a:bodyPr/>
        <a:lstStyle/>
        <a:p>
          <a:endParaRPr lang="uk-UA"/>
        </a:p>
      </dgm:t>
    </dgm:pt>
    <dgm:pt modelId="{03326417-96E2-4A89-9FC0-CE299805241B}" type="sibTrans" cxnId="{9A5B41DF-6241-4350-A5E8-5AE002617689}">
      <dgm:prSet/>
      <dgm:spPr/>
      <dgm:t>
        <a:bodyPr/>
        <a:lstStyle/>
        <a:p>
          <a:endParaRPr lang="uk-UA"/>
        </a:p>
      </dgm:t>
    </dgm:pt>
    <dgm:pt modelId="{793CE547-1628-4071-97F4-C37666C2387F}" type="pres">
      <dgm:prSet presAssocID="{427EBC0C-E462-4A48-8FF0-71804E207D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04FC87F-C664-4A4B-B9B5-94040038AFBB}" type="pres">
      <dgm:prSet presAssocID="{427EBC0C-E462-4A48-8FF0-71804E207DC2}" presName="dummy" presStyleCnt="0"/>
      <dgm:spPr/>
    </dgm:pt>
    <dgm:pt modelId="{5719ACD9-27F1-425A-9D6B-DD02FFB33FD0}" type="pres">
      <dgm:prSet presAssocID="{427EBC0C-E462-4A48-8FF0-71804E207DC2}" presName="linH" presStyleCnt="0"/>
      <dgm:spPr/>
    </dgm:pt>
    <dgm:pt modelId="{A6B803DE-FBCF-4ADC-8F7A-F1D7EEC4F06E}" type="pres">
      <dgm:prSet presAssocID="{427EBC0C-E462-4A48-8FF0-71804E207DC2}" presName="padding1" presStyleCnt="0"/>
      <dgm:spPr/>
    </dgm:pt>
    <dgm:pt modelId="{07F0FA8B-C798-4320-A90A-F2E4FA46EC3D}" type="pres">
      <dgm:prSet presAssocID="{3902E3E8-A678-47D9-B99C-090D7A3829F5}" presName="linV" presStyleCnt="0"/>
      <dgm:spPr/>
    </dgm:pt>
    <dgm:pt modelId="{DDB4393C-2E59-434E-9622-E56C865D8F3B}" type="pres">
      <dgm:prSet presAssocID="{3902E3E8-A678-47D9-B99C-090D7A3829F5}" presName="spVertical1" presStyleCnt="0"/>
      <dgm:spPr/>
    </dgm:pt>
    <dgm:pt modelId="{9966F7FC-F027-436F-A091-CE7BF6F7E966}" type="pres">
      <dgm:prSet presAssocID="{3902E3E8-A678-47D9-B99C-090D7A3829F5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721CA7-3995-46B7-A422-65796012DD66}" type="pres">
      <dgm:prSet presAssocID="{3902E3E8-A678-47D9-B99C-090D7A3829F5}" presName="spVertical2" presStyleCnt="0"/>
      <dgm:spPr/>
    </dgm:pt>
    <dgm:pt modelId="{34DA2966-11EC-458A-A361-3221DB4F2D24}" type="pres">
      <dgm:prSet presAssocID="{3902E3E8-A678-47D9-B99C-090D7A3829F5}" presName="spVertical3" presStyleCnt="0"/>
      <dgm:spPr/>
    </dgm:pt>
    <dgm:pt modelId="{43F353E4-0B7B-44A9-A8A2-BD440F51D26C}" type="pres">
      <dgm:prSet presAssocID="{427EBC0C-E462-4A48-8FF0-71804E207DC2}" presName="padding2" presStyleCnt="0"/>
      <dgm:spPr/>
    </dgm:pt>
    <dgm:pt modelId="{E05E6373-DA7C-4260-A1CF-5F5F5950D4DB}" type="pres">
      <dgm:prSet presAssocID="{427EBC0C-E462-4A48-8FF0-71804E207DC2}" presName="negArrow" presStyleCnt="0"/>
      <dgm:spPr/>
    </dgm:pt>
    <dgm:pt modelId="{0AD055EB-F307-4EA8-8139-A817BA580D29}" type="pres">
      <dgm:prSet presAssocID="{427EBC0C-E462-4A48-8FF0-71804E207DC2}" presName="backgroundArrow" presStyleLbl="node1" presStyleIdx="0" presStyleCnt="1" custScaleY="252843"/>
      <dgm:spPr/>
    </dgm:pt>
  </dgm:ptLst>
  <dgm:cxnLst>
    <dgm:cxn modelId="{9A5B41DF-6241-4350-A5E8-5AE002617689}" srcId="{427EBC0C-E462-4A48-8FF0-71804E207DC2}" destId="{3902E3E8-A678-47D9-B99C-090D7A3829F5}" srcOrd="0" destOrd="0" parTransId="{F7649E08-1B44-41E2-93B9-F5B0219AC852}" sibTransId="{03326417-96E2-4A89-9FC0-CE299805241B}"/>
    <dgm:cxn modelId="{2C465CF2-1093-41B2-9E70-D348DFEDC9E8}" type="presOf" srcId="{427EBC0C-E462-4A48-8FF0-71804E207DC2}" destId="{793CE547-1628-4071-97F4-C37666C2387F}" srcOrd="0" destOrd="0" presId="urn:microsoft.com/office/officeart/2005/8/layout/hProcess3"/>
    <dgm:cxn modelId="{503FE758-B30E-43FA-A417-732AD20C20DA}" type="presOf" srcId="{3902E3E8-A678-47D9-B99C-090D7A3829F5}" destId="{9966F7FC-F027-436F-A091-CE7BF6F7E966}" srcOrd="0" destOrd="0" presId="urn:microsoft.com/office/officeart/2005/8/layout/hProcess3"/>
    <dgm:cxn modelId="{9B184593-4741-4CF5-AABB-34EF116D0147}" type="presParOf" srcId="{793CE547-1628-4071-97F4-C37666C2387F}" destId="{E04FC87F-C664-4A4B-B9B5-94040038AFBB}" srcOrd="0" destOrd="0" presId="urn:microsoft.com/office/officeart/2005/8/layout/hProcess3"/>
    <dgm:cxn modelId="{11230ACE-9962-4200-8535-80CE1026DC8C}" type="presParOf" srcId="{793CE547-1628-4071-97F4-C37666C2387F}" destId="{5719ACD9-27F1-425A-9D6B-DD02FFB33FD0}" srcOrd="1" destOrd="0" presId="urn:microsoft.com/office/officeart/2005/8/layout/hProcess3"/>
    <dgm:cxn modelId="{BC575239-92B7-405D-8CD7-162CE4583ECF}" type="presParOf" srcId="{5719ACD9-27F1-425A-9D6B-DD02FFB33FD0}" destId="{A6B803DE-FBCF-4ADC-8F7A-F1D7EEC4F06E}" srcOrd="0" destOrd="0" presId="urn:microsoft.com/office/officeart/2005/8/layout/hProcess3"/>
    <dgm:cxn modelId="{57FFDEFF-7463-42F1-8F27-22237DDD460B}" type="presParOf" srcId="{5719ACD9-27F1-425A-9D6B-DD02FFB33FD0}" destId="{07F0FA8B-C798-4320-A90A-F2E4FA46EC3D}" srcOrd="1" destOrd="0" presId="urn:microsoft.com/office/officeart/2005/8/layout/hProcess3"/>
    <dgm:cxn modelId="{C9329621-B3B8-49E2-BF62-00E659767650}" type="presParOf" srcId="{07F0FA8B-C798-4320-A90A-F2E4FA46EC3D}" destId="{DDB4393C-2E59-434E-9622-E56C865D8F3B}" srcOrd="0" destOrd="0" presId="urn:microsoft.com/office/officeart/2005/8/layout/hProcess3"/>
    <dgm:cxn modelId="{4194A161-DC71-4183-902A-4C8F64578EE1}" type="presParOf" srcId="{07F0FA8B-C798-4320-A90A-F2E4FA46EC3D}" destId="{9966F7FC-F027-436F-A091-CE7BF6F7E966}" srcOrd="1" destOrd="0" presId="urn:microsoft.com/office/officeart/2005/8/layout/hProcess3"/>
    <dgm:cxn modelId="{693F63DA-E0F8-4CFE-AAAB-2888656A6648}" type="presParOf" srcId="{07F0FA8B-C798-4320-A90A-F2E4FA46EC3D}" destId="{38721CA7-3995-46B7-A422-65796012DD66}" srcOrd="2" destOrd="0" presId="urn:microsoft.com/office/officeart/2005/8/layout/hProcess3"/>
    <dgm:cxn modelId="{89D06813-497C-4151-9580-BA87CD5EF56C}" type="presParOf" srcId="{07F0FA8B-C798-4320-A90A-F2E4FA46EC3D}" destId="{34DA2966-11EC-458A-A361-3221DB4F2D24}" srcOrd="3" destOrd="0" presId="urn:microsoft.com/office/officeart/2005/8/layout/hProcess3"/>
    <dgm:cxn modelId="{DF74C8AD-94CF-4E52-A585-5A587B06246A}" type="presParOf" srcId="{5719ACD9-27F1-425A-9D6B-DD02FFB33FD0}" destId="{43F353E4-0B7B-44A9-A8A2-BD440F51D26C}" srcOrd="2" destOrd="0" presId="urn:microsoft.com/office/officeart/2005/8/layout/hProcess3"/>
    <dgm:cxn modelId="{B0007ADD-5B16-48CE-ACF9-EB63830660FD}" type="presParOf" srcId="{5719ACD9-27F1-425A-9D6B-DD02FFB33FD0}" destId="{E05E6373-DA7C-4260-A1CF-5F5F5950D4DB}" srcOrd="3" destOrd="0" presId="urn:microsoft.com/office/officeart/2005/8/layout/hProcess3"/>
    <dgm:cxn modelId="{02632865-7257-4D2F-B7FE-C0D08F211B20}" type="presParOf" srcId="{5719ACD9-27F1-425A-9D6B-DD02FFB33FD0}" destId="{0AD055EB-F307-4EA8-8139-A817BA580D2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32E152-0BEC-4FC6-9A89-D7EF8921C602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A63BCDA-0CC2-4CEC-8C1C-622998CFF639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Методична робота</a:t>
          </a:r>
          <a:endParaRPr lang="uk-UA" b="1" dirty="0">
            <a:solidFill>
              <a:srgbClr val="002060"/>
            </a:solidFill>
          </a:endParaRPr>
        </a:p>
      </dgm:t>
    </dgm:pt>
    <dgm:pt modelId="{4B825ECC-3CE0-498B-950E-2DDD311A8917}" type="parTrans" cxnId="{764F508D-18FF-4F52-89E7-4897F4ED4EDE}">
      <dgm:prSet/>
      <dgm:spPr/>
      <dgm:t>
        <a:bodyPr/>
        <a:lstStyle/>
        <a:p>
          <a:endParaRPr lang="uk-UA"/>
        </a:p>
      </dgm:t>
    </dgm:pt>
    <dgm:pt modelId="{5006124D-1B6C-416F-982B-80A634A0E099}" type="sibTrans" cxnId="{764F508D-18FF-4F52-89E7-4897F4ED4EDE}">
      <dgm:prSet/>
      <dgm:spPr/>
      <dgm:t>
        <a:bodyPr/>
        <a:lstStyle/>
        <a:p>
          <a:endParaRPr lang="uk-UA"/>
        </a:p>
      </dgm:t>
    </dgm:pt>
    <dgm:pt modelId="{46CC4AA8-0D7A-4E95-B946-611C09E352B5}" type="pres">
      <dgm:prSet presAssocID="{B132E152-0BEC-4FC6-9A89-D7EF8921C60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276F7-1066-45DC-80F0-E3F7B3D7995F}" type="pres">
      <dgm:prSet presAssocID="{B132E152-0BEC-4FC6-9A89-D7EF8921C602}" presName="dummyMaxCanvas" presStyleCnt="0">
        <dgm:presLayoutVars/>
      </dgm:prSet>
      <dgm:spPr/>
      <dgm:t>
        <a:bodyPr/>
        <a:lstStyle/>
        <a:p>
          <a:endParaRPr lang="uk-UA"/>
        </a:p>
      </dgm:t>
    </dgm:pt>
    <dgm:pt modelId="{AE38C504-D233-4FAF-BDEF-879DFD967784}" type="pres">
      <dgm:prSet presAssocID="{B132E152-0BEC-4FC6-9A89-D7EF8921C602}" presName="OneNode_1" presStyleLbl="node1" presStyleIdx="0" presStyleCnt="1" custAng="0" custLinFactNeighborX="-12628" custLinFactNeighborY="-94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54BBC4-1DCE-416A-9404-C551B0E3EE8D}" type="presOf" srcId="{B132E152-0BEC-4FC6-9A89-D7EF8921C602}" destId="{46CC4AA8-0D7A-4E95-B946-611C09E352B5}" srcOrd="0" destOrd="0" presId="urn:microsoft.com/office/officeart/2005/8/layout/vProcess5"/>
    <dgm:cxn modelId="{764F508D-18FF-4F52-89E7-4897F4ED4EDE}" srcId="{B132E152-0BEC-4FC6-9A89-D7EF8921C602}" destId="{5A63BCDA-0CC2-4CEC-8C1C-622998CFF639}" srcOrd="0" destOrd="0" parTransId="{4B825ECC-3CE0-498B-950E-2DDD311A8917}" sibTransId="{5006124D-1B6C-416F-982B-80A634A0E099}"/>
    <dgm:cxn modelId="{AF7B3DBA-0E86-415A-BF6F-FA33D2894A1E}" type="presOf" srcId="{5A63BCDA-0CC2-4CEC-8C1C-622998CFF639}" destId="{AE38C504-D233-4FAF-BDEF-879DFD967784}" srcOrd="0" destOrd="0" presId="urn:microsoft.com/office/officeart/2005/8/layout/vProcess5"/>
    <dgm:cxn modelId="{7D928058-9C75-4264-8186-07D7BA159FE5}" type="presParOf" srcId="{46CC4AA8-0D7A-4E95-B946-611C09E352B5}" destId="{1CF276F7-1066-45DC-80F0-E3F7B3D7995F}" srcOrd="0" destOrd="0" presId="urn:microsoft.com/office/officeart/2005/8/layout/vProcess5"/>
    <dgm:cxn modelId="{D10060F5-B8E1-4CA9-9420-E693729EC591}" type="presParOf" srcId="{46CC4AA8-0D7A-4E95-B946-611C09E352B5}" destId="{AE38C504-D233-4FAF-BDEF-879DFD96778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122940-5008-4C08-815A-455958775024}" type="doc">
      <dgm:prSet loTypeId="urn:microsoft.com/office/officeart/2005/8/layout/matrix3" loCatId="matrix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0F503007-5C7F-4506-AC6E-3A57C9AC3A76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</a:rPr>
            <a:t>Розробка та організація методичних заходів</a:t>
          </a:r>
          <a:endParaRPr lang="uk-UA" sz="1600" b="1" dirty="0">
            <a:solidFill>
              <a:srgbClr val="002060"/>
            </a:solidFill>
          </a:endParaRPr>
        </a:p>
      </dgm:t>
    </dgm:pt>
    <dgm:pt modelId="{0E4FD9B8-6EEE-4A15-A9CB-60AF3910FD10}" type="parTrans" cxnId="{B48C5342-AFC5-48C4-AF74-4B7B1C3A4D29}">
      <dgm:prSet/>
      <dgm:spPr/>
      <dgm:t>
        <a:bodyPr/>
        <a:lstStyle/>
        <a:p>
          <a:endParaRPr lang="uk-UA"/>
        </a:p>
      </dgm:t>
    </dgm:pt>
    <dgm:pt modelId="{9BB95E49-1ACE-4C99-AA60-CF8FD4FDD14B}" type="sibTrans" cxnId="{B48C5342-AFC5-48C4-AF74-4B7B1C3A4D29}">
      <dgm:prSet/>
      <dgm:spPr/>
      <dgm:t>
        <a:bodyPr/>
        <a:lstStyle/>
        <a:p>
          <a:endParaRPr lang="uk-UA"/>
        </a:p>
      </dgm:t>
    </dgm:pt>
    <dgm:pt modelId="{C65CEB84-F88D-466B-82B6-9C3B954F1048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</a:rPr>
            <a:t>Участь в семінарах, педрадах, педагогічних  творчих годинах, конференціях</a:t>
          </a:r>
          <a:endParaRPr lang="uk-UA" sz="1600" b="1" dirty="0">
            <a:solidFill>
              <a:srgbClr val="002060"/>
            </a:solidFill>
          </a:endParaRPr>
        </a:p>
      </dgm:t>
    </dgm:pt>
    <dgm:pt modelId="{58102024-25EE-4D69-80AB-A3123D25BB8B}" type="parTrans" cxnId="{7324E79C-FA6E-445E-86E9-124FFBE74713}">
      <dgm:prSet/>
      <dgm:spPr/>
      <dgm:t>
        <a:bodyPr/>
        <a:lstStyle/>
        <a:p>
          <a:endParaRPr lang="uk-UA"/>
        </a:p>
      </dgm:t>
    </dgm:pt>
    <dgm:pt modelId="{3EF98BFB-0DB0-4E33-A812-28D3BAA9850C}" type="sibTrans" cxnId="{7324E79C-FA6E-445E-86E9-124FFBE74713}">
      <dgm:prSet/>
      <dgm:spPr/>
      <dgm:t>
        <a:bodyPr/>
        <a:lstStyle/>
        <a:p>
          <a:endParaRPr lang="uk-UA"/>
        </a:p>
      </dgm:t>
    </dgm:pt>
    <dgm:pt modelId="{A0C6CDE0-6EFE-4B18-89D2-84923408F59A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</a:rPr>
            <a:t>Самоосвіта</a:t>
          </a:r>
          <a:endParaRPr lang="uk-UA" sz="1600" b="1" dirty="0">
            <a:solidFill>
              <a:srgbClr val="002060"/>
            </a:solidFill>
          </a:endParaRPr>
        </a:p>
      </dgm:t>
    </dgm:pt>
    <dgm:pt modelId="{024A5C6D-D10D-4898-873E-09B18AFD0725}" type="parTrans" cxnId="{9396D1D1-785E-4785-8C15-28D09A08F6C2}">
      <dgm:prSet/>
      <dgm:spPr/>
      <dgm:t>
        <a:bodyPr/>
        <a:lstStyle/>
        <a:p>
          <a:endParaRPr lang="uk-UA"/>
        </a:p>
      </dgm:t>
    </dgm:pt>
    <dgm:pt modelId="{98712779-4A60-444F-A675-0BC91B047F73}" type="sibTrans" cxnId="{9396D1D1-785E-4785-8C15-28D09A08F6C2}">
      <dgm:prSet/>
      <dgm:spPr/>
      <dgm:t>
        <a:bodyPr/>
        <a:lstStyle/>
        <a:p>
          <a:endParaRPr lang="uk-UA"/>
        </a:p>
      </dgm:t>
    </dgm:pt>
    <dgm:pt modelId="{63E0499E-7A93-4392-BA90-13FD473DC04E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</a:rPr>
            <a:t>Розробка виховних заходів, проектів</a:t>
          </a:r>
          <a:endParaRPr lang="uk-UA" sz="1600" b="1" dirty="0">
            <a:solidFill>
              <a:srgbClr val="002060"/>
            </a:solidFill>
          </a:endParaRPr>
        </a:p>
      </dgm:t>
    </dgm:pt>
    <dgm:pt modelId="{F88C9107-6061-4044-8A5E-54799D8880C3}" type="parTrans" cxnId="{661DB7E8-469F-4E50-B0EB-837D21BE90A6}">
      <dgm:prSet/>
      <dgm:spPr/>
      <dgm:t>
        <a:bodyPr/>
        <a:lstStyle/>
        <a:p>
          <a:endParaRPr lang="uk-UA"/>
        </a:p>
      </dgm:t>
    </dgm:pt>
    <dgm:pt modelId="{16D0A39A-0438-4352-860F-2EA536DE84C9}" type="sibTrans" cxnId="{661DB7E8-469F-4E50-B0EB-837D21BE90A6}">
      <dgm:prSet/>
      <dgm:spPr/>
      <dgm:t>
        <a:bodyPr/>
        <a:lstStyle/>
        <a:p>
          <a:endParaRPr lang="uk-UA"/>
        </a:p>
      </dgm:t>
    </dgm:pt>
    <dgm:pt modelId="{111BE8FF-E467-4537-BBFA-AAB4438FB806}" type="pres">
      <dgm:prSet presAssocID="{19122940-5008-4C08-815A-45595877502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35D6D-4ACC-4B1B-A4E4-1D9397FC9BDE}" type="pres">
      <dgm:prSet presAssocID="{19122940-5008-4C08-815A-455958775024}" presName="diamond" presStyleLbl="bgShp" presStyleIdx="0" presStyleCnt="1" custLinFactNeighborX="725" custLinFactNeighborY="23555"/>
      <dgm:spPr/>
      <dgm:t>
        <a:bodyPr/>
        <a:lstStyle/>
        <a:p>
          <a:endParaRPr lang="uk-UA"/>
        </a:p>
      </dgm:t>
    </dgm:pt>
    <dgm:pt modelId="{EE2CFE05-B52A-4F9C-81C2-61C4EDF5E879}" type="pres">
      <dgm:prSet presAssocID="{19122940-5008-4C08-815A-455958775024}" presName="quad1" presStyleLbl="node1" presStyleIdx="0" presStyleCnt="4" custScaleX="146918" custLinFactNeighborX="-22665" custLinFactNeighborY="-4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31972-3D75-4003-AEA3-E80E5CD51404}" type="pres">
      <dgm:prSet presAssocID="{19122940-5008-4C08-815A-455958775024}" presName="quad2" presStyleLbl="node1" presStyleIdx="1" presStyleCnt="4" custScaleX="142332" custLinFactNeighborX="34395" custLinFactNeighborY="-4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1119C-84BE-4894-A5AB-0BA238EACE4C}" type="pres">
      <dgm:prSet presAssocID="{19122940-5008-4C08-815A-455958775024}" presName="quad3" presStyleLbl="node1" presStyleIdx="2" presStyleCnt="4" custScaleX="155274" custLinFactNeighborX="-20191" custLinFactNeighborY="7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EF9C0-D7C9-4588-8B78-E7F53FC3565E}" type="pres">
      <dgm:prSet presAssocID="{19122940-5008-4C08-815A-455958775024}" presName="quad4" presStyleLbl="node1" presStyleIdx="3" presStyleCnt="4" custScaleX="156867" custLinFactNeighborX="32681" custLinFactNeighborY="4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48376-67AA-4E02-B5DE-A3D2FF5AD161}" type="presOf" srcId="{0F503007-5C7F-4506-AC6E-3A57C9AC3A76}" destId="{EE2CFE05-B52A-4F9C-81C2-61C4EDF5E879}" srcOrd="0" destOrd="0" presId="urn:microsoft.com/office/officeart/2005/8/layout/matrix3"/>
    <dgm:cxn modelId="{E4FD9B2E-FA3C-4E4D-83B4-DEC80B93C39A}" type="presOf" srcId="{A0C6CDE0-6EFE-4B18-89D2-84923408F59A}" destId="{B4D1119C-84BE-4894-A5AB-0BA238EACE4C}" srcOrd="0" destOrd="0" presId="urn:microsoft.com/office/officeart/2005/8/layout/matrix3"/>
    <dgm:cxn modelId="{661DB7E8-469F-4E50-B0EB-837D21BE90A6}" srcId="{19122940-5008-4C08-815A-455958775024}" destId="{63E0499E-7A93-4392-BA90-13FD473DC04E}" srcOrd="3" destOrd="0" parTransId="{F88C9107-6061-4044-8A5E-54799D8880C3}" sibTransId="{16D0A39A-0438-4352-860F-2EA536DE84C9}"/>
    <dgm:cxn modelId="{62107CC5-6CAD-4AB3-BFB9-FB2F043D8297}" type="presOf" srcId="{19122940-5008-4C08-815A-455958775024}" destId="{111BE8FF-E467-4537-BBFA-AAB4438FB806}" srcOrd="0" destOrd="0" presId="urn:microsoft.com/office/officeart/2005/8/layout/matrix3"/>
    <dgm:cxn modelId="{B48C5342-AFC5-48C4-AF74-4B7B1C3A4D29}" srcId="{19122940-5008-4C08-815A-455958775024}" destId="{0F503007-5C7F-4506-AC6E-3A57C9AC3A76}" srcOrd="0" destOrd="0" parTransId="{0E4FD9B8-6EEE-4A15-A9CB-60AF3910FD10}" sibTransId="{9BB95E49-1ACE-4C99-AA60-CF8FD4FDD14B}"/>
    <dgm:cxn modelId="{9396D1D1-785E-4785-8C15-28D09A08F6C2}" srcId="{19122940-5008-4C08-815A-455958775024}" destId="{A0C6CDE0-6EFE-4B18-89D2-84923408F59A}" srcOrd="2" destOrd="0" parTransId="{024A5C6D-D10D-4898-873E-09B18AFD0725}" sibTransId="{98712779-4A60-444F-A675-0BC91B047F73}"/>
    <dgm:cxn modelId="{F2996CC2-6BE5-4A7C-AE7E-6AC080DA682E}" type="presOf" srcId="{C65CEB84-F88D-466B-82B6-9C3B954F1048}" destId="{B4631972-3D75-4003-AEA3-E80E5CD51404}" srcOrd="0" destOrd="0" presId="urn:microsoft.com/office/officeart/2005/8/layout/matrix3"/>
    <dgm:cxn modelId="{7324E79C-FA6E-445E-86E9-124FFBE74713}" srcId="{19122940-5008-4C08-815A-455958775024}" destId="{C65CEB84-F88D-466B-82B6-9C3B954F1048}" srcOrd="1" destOrd="0" parTransId="{58102024-25EE-4D69-80AB-A3123D25BB8B}" sibTransId="{3EF98BFB-0DB0-4E33-A812-28D3BAA9850C}"/>
    <dgm:cxn modelId="{53879E4A-4BBD-4263-B982-7DD41B2F6962}" type="presOf" srcId="{63E0499E-7A93-4392-BA90-13FD473DC04E}" destId="{AF7EF9C0-D7C9-4588-8B78-E7F53FC3565E}" srcOrd="0" destOrd="0" presId="urn:microsoft.com/office/officeart/2005/8/layout/matrix3"/>
    <dgm:cxn modelId="{0D0CBC59-1963-4C85-B67E-B7648E938572}" type="presParOf" srcId="{111BE8FF-E467-4537-BBFA-AAB4438FB806}" destId="{5F835D6D-4ACC-4B1B-A4E4-1D9397FC9BDE}" srcOrd="0" destOrd="0" presId="urn:microsoft.com/office/officeart/2005/8/layout/matrix3"/>
    <dgm:cxn modelId="{CF37C069-3B3D-421D-8065-D92FD3DA63DB}" type="presParOf" srcId="{111BE8FF-E467-4537-BBFA-AAB4438FB806}" destId="{EE2CFE05-B52A-4F9C-81C2-61C4EDF5E879}" srcOrd="1" destOrd="0" presId="urn:microsoft.com/office/officeart/2005/8/layout/matrix3"/>
    <dgm:cxn modelId="{E963E2D7-F721-41FA-825F-645D58B28504}" type="presParOf" srcId="{111BE8FF-E467-4537-BBFA-AAB4438FB806}" destId="{B4631972-3D75-4003-AEA3-E80E5CD51404}" srcOrd="2" destOrd="0" presId="urn:microsoft.com/office/officeart/2005/8/layout/matrix3"/>
    <dgm:cxn modelId="{730E0B7E-8B4B-4DD0-87CA-10D3E38EF908}" type="presParOf" srcId="{111BE8FF-E467-4537-BBFA-AAB4438FB806}" destId="{B4D1119C-84BE-4894-A5AB-0BA238EACE4C}" srcOrd="3" destOrd="0" presId="urn:microsoft.com/office/officeart/2005/8/layout/matrix3"/>
    <dgm:cxn modelId="{72DB37CD-C909-4280-9A78-BCE8210E4C5A}" type="presParOf" srcId="{111BE8FF-E467-4537-BBFA-AAB4438FB806}" destId="{AF7EF9C0-D7C9-4588-8B78-E7F53FC3565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A9462D-9949-4ADF-87A1-AF505B1C82AC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6B29FE7-CC77-47B4-B760-43BFE9B300A1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Навчальна робота:</a:t>
          </a:r>
          <a:endParaRPr lang="uk-UA" b="1" dirty="0">
            <a:solidFill>
              <a:srgbClr val="002060"/>
            </a:solidFill>
          </a:endParaRPr>
        </a:p>
      </dgm:t>
    </dgm:pt>
    <dgm:pt modelId="{FF51292D-9D6A-4EFF-ABBE-AD8423CAEE40}" type="parTrans" cxnId="{9276B196-B756-4718-98CC-2412006FEE6D}">
      <dgm:prSet/>
      <dgm:spPr/>
      <dgm:t>
        <a:bodyPr/>
        <a:lstStyle/>
        <a:p>
          <a:endParaRPr lang="uk-UA"/>
        </a:p>
      </dgm:t>
    </dgm:pt>
    <dgm:pt modelId="{6D81A8E6-4A96-45A4-A785-E56A95CCDA96}" type="sibTrans" cxnId="{9276B196-B756-4718-98CC-2412006FEE6D}">
      <dgm:prSet/>
      <dgm:spPr/>
      <dgm:t>
        <a:bodyPr/>
        <a:lstStyle/>
        <a:p>
          <a:endParaRPr lang="uk-UA"/>
        </a:p>
      </dgm:t>
    </dgm:pt>
    <dgm:pt modelId="{05818162-A1DD-491D-8DC0-825935684038}" type="pres">
      <dgm:prSet presAssocID="{BFA9462D-9949-4ADF-87A1-AF505B1C82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B0E287-3D43-42D8-A135-05439C7CEA66}" type="pres">
      <dgm:prSet presAssocID="{C6B29FE7-CC77-47B4-B760-43BFE9B300A1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EACC84B-78B7-4C5F-921C-0D458C950A01}" type="pres">
      <dgm:prSet presAssocID="{C6B29FE7-CC77-47B4-B760-43BFE9B300A1}" presName="rootComposite1" presStyleCnt="0"/>
      <dgm:spPr/>
      <dgm:t>
        <a:bodyPr/>
        <a:lstStyle/>
        <a:p>
          <a:endParaRPr lang="uk-UA"/>
        </a:p>
      </dgm:t>
    </dgm:pt>
    <dgm:pt modelId="{35063B96-CCCD-48A9-B704-E75B5CD15070}" type="pres">
      <dgm:prSet presAssocID="{C6B29FE7-CC77-47B4-B760-43BFE9B300A1}" presName="rootText1" presStyleLbl="node0" presStyleIdx="0" presStyleCnt="1" custScaleX="151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3F44D3-C802-4D7A-8AE7-45B8125B4ED4}" type="pres">
      <dgm:prSet presAssocID="{C6B29FE7-CC77-47B4-B760-43BFE9B300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059BDD2-87AA-40ED-98A3-9BBD72C68FFF}" type="pres">
      <dgm:prSet presAssocID="{C6B29FE7-CC77-47B4-B760-43BFE9B300A1}" presName="hierChild2" presStyleCnt="0"/>
      <dgm:spPr/>
      <dgm:t>
        <a:bodyPr/>
        <a:lstStyle/>
        <a:p>
          <a:endParaRPr lang="uk-UA"/>
        </a:p>
      </dgm:t>
    </dgm:pt>
    <dgm:pt modelId="{BA63C187-562E-41CF-A541-D4FA22C1F63C}" type="pres">
      <dgm:prSet presAssocID="{C6B29FE7-CC77-47B4-B760-43BFE9B300A1}" presName="hierChild3" presStyleCnt="0"/>
      <dgm:spPr/>
      <dgm:t>
        <a:bodyPr/>
        <a:lstStyle/>
        <a:p>
          <a:endParaRPr lang="uk-UA"/>
        </a:p>
      </dgm:t>
    </dgm:pt>
  </dgm:ptLst>
  <dgm:cxnLst>
    <dgm:cxn modelId="{F074F8DF-7073-4344-8304-C606BE961BD2}" type="presOf" srcId="{C6B29FE7-CC77-47B4-B760-43BFE9B300A1}" destId="{35063B96-CCCD-48A9-B704-E75B5CD15070}" srcOrd="0" destOrd="0" presId="urn:microsoft.com/office/officeart/2005/8/layout/orgChart1"/>
    <dgm:cxn modelId="{9276B196-B756-4718-98CC-2412006FEE6D}" srcId="{BFA9462D-9949-4ADF-87A1-AF505B1C82AC}" destId="{C6B29FE7-CC77-47B4-B760-43BFE9B300A1}" srcOrd="0" destOrd="0" parTransId="{FF51292D-9D6A-4EFF-ABBE-AD8423CAEE40}" sibTransId="{6D81A8E6-4A96-45A4-A785-E56A95CCDA96}"/>
    <dgm:cxn modelId="{BC6EB94E-1578-4CF7-90A3-57949E86FB39}" type="presOf" srcId="{BFA9462D-9949-4ADF-87A1-AF505B1C82AC}" destId="{05818162-A1DD-491D-8DC0-825935684038}" srcOrd="0" destOrd="0" presId="urn:microsoft.com/office/officeart/2005/8/layout/orgChart1"/>
    <dgm:cxn modelId="{34D38ABD-94C5-4C8D-B6D1-34F488B93A54}" type="presOf" srcId="{C6B29FE7-CC77-47B4-B760-43BFE9B300A1}" destId="{363F44D3-C802-4D7A-8AE7-45B8125B4ED4}" srcOrd="1" destOrd="0" presId="urn:microsoft.com/office/officeart/2005/8/layout/orgChart1"/>
    <dgm:cxn modelId="{7C9337DF-6693-4B18-BAF7-41A6B8DE6CD4}" type="presParOf" srcId="{05818162-A1DD-491D-8DC0-825935684038}" destId="{49B0E287-3D43-42D8-A135-05439C7CEA66}" srcOrd="0" destOrd="0" presId="urn:microsoft.com/office/officeart/2005/8/layout/orgChart1"/>
    <dgm:cxn modelId="{2A3522D4-CC09-4A00-B23D-1CB04D3568D5}" type="presParOf" srcId="{49B0E287-3D43-42D8-A135-05439C7CEA66}" destId="{8EACC84B-78B7-4C5F-921C-0D458C950A01}" srcOrd="0" destOrd="0" presId="urn:microsoft.com/office/officeart/2005/8/layout/orgChart1"/>
    <dgm:cxn modelId="{0B97CBD9-D72F-433C-9B08-D68F129AE3C5}" type="presParOf" srcId="{8EACC84B-78B7-4C5F-921C-0D458C950A01}" destId="{35063B96-CCCD-48A9-B704-E75B5CD15070}" srcOrd="0" destOrd="0" presId="urn:microsoft.com/office/officeart/2005/8/layout/orgChart1"/>
    <dgm:cxn modelId="{31E352BD-13D7-42CB-B0F7-3ADABEEC34B7}" type="presParOf" srcId="{8EACC84B-78B7-4C5F-921C-0D458C950A01}" destId="{363F44D3-C802-4D7A-8AE7-45B8125B4ED4}" srcOrd="1" destOrd="0" presId="urn:microsoft.com/office/officeart/2005/8/layout/orgChart1"/>
    <dgm:cxn modelId="{211E9882-60A6-427A-AD43-BD84DDE18014}" type="presParOf" srcId="{49B0E287-3D43-42D8-A135-05439C7CEA66}" destId="{4059BDD2-87AA-40ED-98A3-9BBD72C68FFF}" srcOrd="1" destOrd="0" presId="urn:microsoft.com/office/officeart/2005/8/layout/orgChart1"/>
    <dgm:cxn modelId="{531CC476-68D4-4892-A0A3-535D94C4960B}" type="presParOf" srcId="{49B0E287-3D43-42D8-A135-05439C7CEA66}" destId="{BA63C187-562E-41CF-A541-D4FA22C1F6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122125-0FDC-449F-A1A4-5D36B16965E7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D841684-144B-45F1-A7C4-96DAF91AA1E7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rgbClr val="002060"/>
              </a:solidFill>
            </a:rPr>
            <a:t>Самопідготовка вихованців</a:t>
          </a:r>
          <a:endParaRPr lang="uk-UA" sz="1800" b="1" dirty="0">
            <a:solidFill>
              <a:srgbClr val="002060"/>
            </a:solidFill>
          </a:endParaRPr>
        </a:p>
      </dgm:t>
    </dgm:pt>
    <dgm:pt modelId="{051E684B-571C-4688-AFF2-9920D8F34D7D}" type="parTrans" cxnId="{65E37B50-7F55-4E98-BF39-073997317D40}">
      <dgm:prSet/>
      <dgm:spPr/>
      <dgm:t>
        <a:bodyPr/>
        <a:lstStyle/>
        <a:p>
          <a:endParaRPr lang="uk-UA"/>
        </a:p>
      </dgm:t>
    </dgm:pt>
    <dgm:pt modelId="{4F64AC37-475E-40B0-B28D-3E94ADF1505C}" type="sibTrans" cxnId="{65E37B50-7F55-4E98-BF39-073997317D40}">
      <dgm:prSet/>
      <dgm:spPr/>
      <dgm:t>
        <a:bodyPr/>
        <a:lstStyle/>
        <a:p>
          <a:endParaRPr lang="uk-UA"/>
        </a:p>
      </dgm:t>
    </dgm:pt>
    <dgm:pt modelId="{1213C7EA-CFCB-4F6B-9E6B-9B42C975EB29}">
      <dgm:prSet/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b="1" dirty="0" smtClean="0">
              <a:solidFill>
                <a:srgbClr val="002060"/>
              </a:solidFill>
            </a:rPr>
            <a:t>Контрольні заняття</a:t>
          </a:r>
          <a:endParaRPr lang="uk-UA" b="1" dirty="0">
            <a:solidFill>
              <a:srgbClr val="002060"/>
            </a:solidFill>
          </a:endParaRPr>
        </a:p>
      </dgm:t>
    </dgm:pt>
    <dgm:pt modelId="{AD7B28EB-6ADF-4A0C-9B56-413599015AC4}" type="parTrans" cxnId="{C87EACA0-9F79-4F14-A520-FD0BAF3F5A54}">
      <dgm:prSet/>
      <dgm:spPr/>
      <dgm:t>
        <a:bodyPr/>
        <a:lstStyle/>
        <a:p>
          <a:endParaRPr lang="uk-UA"/>
        </a:p>
      </dgm:t>
    </dgm:pt>
    <dgm:pt modelId="{2EBB21B1-46AD-43FA-95AE-5E7A5FF7FB94}" type="sibTrans" cxnId="{C87EACA0-9F79-4F14-A520-FD0BAF3F5A54}">
      <dgm:prSet/>
      <dgm:spPr/>
      <dgm:t>
        <a:bodyPr/>
        <a:lstStyle/>
        <a:p>
          <a:endParaRPr lang="uk-UA"/>
        </a:p>
      </dgm:t>
    </dgm:pt>
    <dgm:pt modelId="{B53CBC07-61CA-40AE-A62E-C4FA87DA4005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</a:rPr>
            <a:t>Інтерактивні, дидактичні, розвиваючі ігри</a:t>
          </a:r>
          <a:endParaRPr lang="uk-UA" sz="1600" b="1" dirty="0">
            <a:solidFill>
              <a:srgbClr val="002060"/>
            </a:solidFill>
          </a:endParaRPr>
        </a:p>
      </dgm:t>
    </dgm:pt>
    <dgm:pt modelId="{E7521162-5E87-454E-B87C-B465DD0FDB51}" type="parTrans" cxnId="{62BFF9FB-5A20-4ED1-82A6-03F2F56D119F}">
      <dgm:prSet/>
      <dgm:spPr/>
      <dgm:t>
        <a:bodyPr/>
        <a:lstStyle/>
        <a:p>
          <a:endParaRPr lang="uk-UA"/>
        </a:p>
      </dgm:t>
    </dgm:pt>
    <dgm:pt modelId="{16A41C29-482E-4D98-B3A6-7CAA6C9BF6FA}" type="sibTrans" cxnId="{62BFF9FB-5A20-4ED1-82A6-03F2F56D119F}">
      <dgm:prSet/>
      <dgm:spPr/>
      <dgm:t>
        <a:bodyPr/>
        <a:lstStyle/>
        <a:p>
          <a:endParaRPr lang="uk-UA"/>
        </a:p>
      </dgm:t>
    </dgm:pt>
    <dgm:pt modelId="{2D6B515B-EBF5-47E1-8236-0F3EB2AEE7B8}" type="pres">
      <dgm:prSet presAssocID="{E7122125-0FDC-449F-A1A4-5D36B16965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67FBC-5DC4-4ED6-AA57-BDC18CB3C975}" type="pres">
      <dgm:prSet presAssocID="{7D841684-144B-45F1-A7C4-96DAF91AA1E7}" presName="node" presStyleLbl="node1" presStyleIdx="0" presStyleCnt="3" custScaleX="140085" custScaleY="1432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39874A-45C4-4142-9536-461EC68AAC40}" type="pres">
      <dgm:prSet presAssocID="{4F64AC37-475E-40B0-B28D-3E94ADF1505C}" presName="sibTrans" presStyleCnt="0"/>
      <dgm:spPr/>
      <dgm:t>
        <a:bodyPr/>
        <a:lstStyle/>
        <a:p>
          <a:endParaRPr lang="uk-UA"/>
        </a:p>
      </dgm:t>
    </dgm:pt>
    <dgm:pt modelId="{48C73775-2CEC-48ED-96FC-4830D2E3B3D3}" type="pres">
      <dgm:prSet presAssocID="{1213C7EA-CFCB-4F6B-9E6B-9B42C975EB29}" presName="node" presStyleLbl="node1" presStyleIdx="1" presStyleCnt="3" custScaleY="1485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A99019-4497-41FC-BED7-60C99697D425}" type="pres">
      <dgm:prSet presAssocID="{2EBB21B1-46AD-43FA-95AE-5E7A5FF7FB94}" presName="sibTrans" presStyleCnt="0"/>
      <dgm:spPr/>
      <dgm:t>
        <a:bodyPr/>
        <a:lstStyle/>
        <a:p>
          <a:endParaRPr lang="uk-UA"/>
        </a:p>
      </dgm:t>
    </dgm:pt>
    <dgm:pt modelId="{599179E3-EFAE-4A14-ACA3-BEF1D1361406}" type="pres">
      <dgm:prSet presAssocID="{B53CBC07-61CA-40AE-A62E-C4FA87DA4005}" presName="node" presStyleLbl="node1" presStyleIdx="2" presStyleCnt="3" custScaleY="146370" custLinFactNeighborX="1523" custLinFactNeighborY="-156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5E37B50-7F55-4E98-BF39-073997317D40}" srcId="{E7122125-0FDC-449F-A1A4-5D36B16965E7}" destId="{7D841684-144B-45F1-A7C4-96DAF91AA1E7}" srcOrd="0" destOrd="0" parTransId="{051E684B-571C-4688-AFF2-9920D8F34D7D}" sibTransId="{4F64AC37-475E-40B0-B28D-3E94ADF1505C}"/>
    <dgm:cxn modelId="{9CEEC400-EA64-4D19-9735-63F3C5AFC083}" type="presOf" srcId="{7D841684-144B-45F1-A7C4-96DAF91AA1E7}" destId="{E0167FBC-5DC4-4ED6-AA57-BDC18CB3C975}" srcOrd="0" destOrd="0" presId="urn:microsoft.com/office/officeart/2005/8/layout/default#1"/>
    <dgm:cxn modelId="{1249E9FB-EC2A-401C-B963-2BA263A30674}" type="presOf" srcId="{1213C7EA-CFCB-4F6B-9E6B-9B42C975EB29}" destId="{48C73775-2CEC-48ED-96FC-4830D2E3B3D3}" srcOrd="0" destOrd="0" presId="urn:microsoft.com/office/officeart/2005/8/layout/default#1"/>
    <dgm:cxn modelId="{2C366C5B-6D4B-4974-ADC8-F26F59D49EB7}" type="presOf" srcId="{B53CBC07-61CA-40AE-A62E-C4FA87DA4005}" destId="{599179E3-EFAE-4A14-ACA3-BEF1D1361406}" srcOrd="0" destOrd="0" presId="urn:microsoft.com/office/officeart/2005/8/layout/default#1"/>
    <dgm:cxn modelId="{62BFF9FB-5A20-4ED1-82A6-03F2F56D119F}" srcId="{E7122125-0FDC-449F-A1A4-5D36B16965E7}" destId="{B53CBC07-61CA-40AE-A62E-C4FA87DA4005}" srcOrd="2" destOrd="0" parTransId="{E7521162-5E87-454E-B87C-B465DD0FDB51}" sibTransId="{16A41C29-482E-4D98-B3A6-7CAA6C9BF6FA}"/>
    <dgm:cxn modelId="{C87EACA0-9F79-4F14-A520-FD0BAF3F5A54}" srcId="{E7122125-0FDC-449F-A1A4-5D36B16965E7}" destId="{1213C7EA-CFCB-4F6B-9E6B-9B42C975EB29}" srcOrd="1" destOrd="0" parTransId="{AD7B28EB-6ADF-4A0C-9B56-413599015AC4}" sibTransId="{2EBB21B1-46AD-43FA-95AE-5E7A5FF7FB94}"/>
    <dgm:cxn modelId="{86BA7BD3-95CA-453E-A67F-5631F3FCC5CF}" type="presOf" srcId="{E7122125-0FDC-449F-A1A4-5D36B16965E7}" destId="{2D6B515B-EBF5-47E1-8236-0F3EB2AEE7B8}" srcOrd="0" destOrd="0" presId="urn:microsoft.com/office/officeart/2005/8/layout/default#1"/>
    <dgm:cxn modelId="{2FC0A587-1B70-43BC-8782-15C362CA6193}" type="presParOf" srcId="{2D6B515B-EBF5-47E1-8236-0F3EB2AEE7B8}" destId="{E0167FBC-5DC4-4ED6-AA57-BDC18CB3C975}" srcOrd="0" destOrd="0" presId="urn:microsoft.com/office/officeart/2005/8/layout/default#1"/>
    <dgm:cxn modelId="{D69669CE-20E2-4E5C-89E1-A7FB2522A64A}" type="presParOf" srcId="{2D6B515B-EBF5-47E1-8236-0F3EB2AEE7B8}" destId="{B239874A-45C4-4142-9536-461EC68AAC40}" srcOrd="1" destOrd="0" presId="urn:microsoft.com/office/officeart/2005/8/layout/default#1"/>
    <dgm:cxn modelId="{7B88DF28-BB8F-40D9-98E8-8592264E356E}" type="presParOf" srcId="{2D6B515B-EBF5-47E1-8236-0F3EB2AEE7B8}" destId="{48C73775-2CEC-48ED-96FC-4830D2E3B3D3}" srcOrd="2" destOrd="0" presId="urn:microsoft.com/office/officeart/2005/8/layout/default#1"/>
    <dgm:cxn modelId="{BC457970-828D-4BB9-A4B9-B27C0507C764}" type="presParOf" srcId="{2D6B515B-EBF5-47E1-8236-0F3EB2AEE7B8}" destId="{4DA99019-4497-41FC-BED7-60C99697D425}" srcOrd="3" destOrd="0" presId="urn:microsoft.com/office/officeart/2005/8/layout/default#1"/>
    <dgm:cxn modelId="{AC518259-64F7-4A98-A4A6-8A3FCDDFA849}" type="presParOf" srcId="{2D6B515B-EBF5-47E1-8236-0F3EB2AEE7B8}" destId="{599179E3-EFAE-4A14-ACA3-BEF1D1361406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86B69F-C6DD-420C-9854-888CB8494152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29D7E28-7F5D-49D8-B767-3799B5E4C367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</a:rPr>
            <a:t>Індивідуальна робота</a:t>
          </a:r>
          <a:endParaRPr lang="uk-UA" sz="1600" b="1" dirty="0">
            <a:solidFill>
              <a:srgbClr val="002060"/>
            </a:solidFill>
          </a:endParaRPr>
        </a:p>
      </dgm:t>
    </dgm:pt>
    <dgm:pt modelId="{4967B92D-7085-4165-9FE4-1EA7D54343C0}" type="parTrans" cxnId="{BD5924C5-6111-4D21-9BC1-1983F3F67CC2}">
      <dgm:prSet/>
      <dgm:spPr/>
      <dgm:t>
        <a:bodyPr/>
        <a:lstStyle/>
        <a:p>
          <a:endParaRPr lang="uk-UA"/>
        </a:p>
      </dgm:t>
    </dgm:pt>
    <dgm:pt modelId="{2077E095-C045-4921-A243-FD952C88771D}" type="sibTrans" cxnId="{BD5924C5-6111-4D21-9BC1-1983F3F67CC2}">
      <dgm:prSet/>
      <dgm:spPr/>
      <dgm:t>
        <a:bodyPr/>
        <a:lstStyle/>
        <a:p>
          <a:endParaRPr lang="uk-UA"/>
        </a:p>
      </dgm:t>
    </dgm:pt>
    <dgm:pt modelId="{BB4679BE-7AB4-4971-8063-A60435ED6C6B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Виховні години</a:t>
          </a:r>
        </a:p>
        <a:p>
          <a:pPr rtl="0"/>
          <a:r>
            <a:rPr lang="uk-UA" b="1" dirty="0" smtClean="0">
              <a:solidFill>
                <a:srgbClr val="002060"/>
              </a:solidFill>
            </a:rPr>
            <a:t> та заходи</a:t>
          </a:r>
          <a:endParaRPr lang="uk-UA" b="1" dirty="0">
            <a:solidFill>
              <a:srgbClr val="002060"/>
            </a:solidFill>
          </a:endParaRPr>
        </a:p>
      </dgm:t>
    </dgm:pt>
    <dgm:pt modelId="{9B70914C-D6D4-4FB6-80DA-A3F7D67E98B7}" type="parTrans" cxnId="{437ACA91-1AEE-4554-9213-DD56C2815FA3}">
      <dgm:prSet/>
      <dgm:spPr/>
      <dgm:t>
        <a:bodyPr/>
        <a:lstStyle/>
        <a:p>
          <a:endParaRPr lang="uk-UA"/>
        </a:p>
      </dgm:t>
    </dgm:pt>
    <dgm:pt modelId="{CEDDF46B-BE77-423D-A65E-A54E3CAA4D73}" type="sibTrans" cxnId="{437ACA91-1AEE-4554-9213-DD56C2815FA3}">
      <dgm:prSet/>
      <dgm:spPr/>
      <dgm:t>
        <a:bodyPr/>
        <a:lstStyle/>
        <a:p>
          <a:endParaRPr lang="uk-UA"/>
        </a:p>
      </dgm:t>
    </dgm:pt>
    <dgm:pt modelId="{BDE45DBF-5516-41DB-8FF4-387E4C03A3D2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rgbClr val="002060"/>
              </a:solidFill>
            </a:rPr>
            <a:t>Заняття за інтересами</a:t>
          </a:r>
          <a:endParaRPr lang="uk-UA" sz="1600" b="1" dirty="0">
            <a:solidFill>
              <a:srgbClr val="002060"/>
            </a:solidFill>
          </a:endParaRPr>
        </a:p>
      </dgm:t>
    </dgm:pt>
    <dgm:pt modelId="{DE4B63DC-F2B9-4B28-A280-B3013F08F1EF}" type="parTrans" cxnId="{D3A5B866-39B3-4E3C-9403-652B4BA00939}">
      <dgm:prSet/>
      <dgm:spPr/>
      <dgm:t>
        <a:bodyPr/>
        <a:lstStyle/>
        <a:p>
          <a:endParaRPr lang="uk-UA"/>
        </a:p>
      </dgm:t>
    </dgm:pt>
    <dgm:pt modelId="{F8411647-00EA-4636-8EC7-BA5D25BBD66A}" type="sibTrans" cxnId="{D3A5B866-39B3-4E3C-9403-652B4BA00939}">
      <dgm:prSet/>
      <dgm:spPr/>
      <dgm:t>
        <a:bodyPr/>
        <a:lstStyle/>
        <a:p>
          <a:endParaRPr lang="uk-UA"/>
        </a:p>
      </dgm:t>
    </dgm:pt>
    <dgm:pt modelId="{FF25AD11-023E-4551-8D00-34C47BFB9917}">
      <dgm:prSet/>
      <dgm:spPr/>
      <dgm:t>
        <a:bodyPr/>
        <a:lstStyle/>
        <a:p>
          <a:pPr rtl="0"/>
          <a:r>
            <a:rPr lang="uk-UA" b="1" dirty="0" smtClean="0">
              <a:solidFill>
                <a:srgbClr val="002060"/>
              </a:solidFill>
            </a:rPr>
            <a:t>Прогулянки</a:t>
          </a:r>
          <a:endParaRPr lang="uk-UA" b="1" dirty="0">
            <a:solidFill>
              <a:srgbClr val="002060"/>
            </a:solidFill>
          </a:endParaRPr>
        </a:p>
      </dgm:t>
    </dgm:pt>
    <dgm:pt modelId="{ED178AFC-C515-496C-A094-98F517D68DDA}" type="parTrans" cxnId="{048733B2-CD8E-4230-BA23-C408EEC5FE67}">
      <dgm:prSet/>
      <dgm:spPr/>
      <dgm:t>
        <a:bodyPr/>
        <a:lstStyle/>
        <a:p>
          <a:endParaRPr lang="uk-UA"/>
        </a:p>
      </dgm:t>
    </dgm:pt>
    <dgm:pt modelId="{A0DD4602-4F68-4844-9B8E-0DD5A0391A06}" type="sibTrans" cxnId="{048733B2-CD8E-4230-BA23-C408EEC5FE67}">
      <dgm:prSet/>
      <dgm:spPr/>
      <dgm:t>
        <a:bodyPr/>
        <a:lstStyle/>
        <a:p>
          <a:endParaRPr lang="uk-UA"/>
        </a:p>
      </dgm:t>
    </dgm:pt>
    <dgm:pt modelId="{81996F70-18EC-43F8-9CA7-421EB797746B}" type="pres">
      <dgm:prSet presAssocID="{AB86B69F-C6DD-420C-9854-888CB849415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C4CE3-3259-4504-B181-A10B0A23AB17}" type="pres">
      <dgm:prSet presAssocID="{AB86B69F-C6DD-420C-9854-888CB8494152}" presName="diamond" presStyleLbl="bgShp" presStyleIdx="0" presStyleCnt="1"/>
      <dgm:spPr/>
      <dgm:t>
        <a:bodyPr/>
        <a:lstStyle/>
        <a:p>
          <a:endParaRPr lang="uk-UA"/>
        </a:p>
      </dgm:t>
    </dgm:pt>
    <dgm:pt modelId="{A424B0FE-DDF0-46C0-B9D8-B98D9CEE2EFC}" type="pres">
      <dgm:prSet presAssocID="{AB86B69F-C6DD-420C-9854-888CB8494152}" presName="quad1" presStyleLbl="node1" presStyleIdx="0" presStyleCnt="4" custScaleX="126582" custLinFactNeighborX="-12698" custLinFactNeighborY="-1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0BDA3-81B4-4BF5-8AD2-340A11760851}" type="pres">
      <dgm:prSet presAssocID="{AB86B69F-C6DD-420C-9854-888CB8494152}" presName="quad2" presStyleLbl="node1" presStyleIdx="1" presStyleCnt="4" custScaleX="121679" custLinFactNeighborX="8824" custLinFactNeighborY="-1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16EE5-4820-4164-B0D1-9C615C5CC838}" type="pres">
      <dgm:prSet presAssocID="{AB86B69F-C6DD-420C-9854-888CB8494152}" presName="quad3" presStyleLbl="node1" presStyleIdx="2" presStyleCnt="4" custScaleX="131988" custLinFactNeighborX="-3123" custLinFactNeighborY="68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B7140-B777-4FB3-999B-D154807D577D}" type="pres">
      <dgm:prSet presAssocID="{AB86B69F-C6DD-420C-9854-888CB8494152}" presName="quad4" presStyleLbl="node1" presStyleIdx="3" presStyleCnt="4" custScaleX="109327" custScaleY="97760" custLinFactNeighborX="12046" custLinFactNeighborY="4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38B428-C501-4058-81C6-DB0187420FAD}" type="presOf" srcId="{BDE45DBF-5516-41DB-8FF4-387E4C03A3D2}" destId="{37516EE5-4820-4164-B0D1-9C615C5CC838}" srcOrd="0" destOrd="0" presId="urn:microsoft.com/office/officeart/2005/8/layout/matrix3"/>
    <dgm:cxn modelId="{36D57223-D448-4209-AE58-69882DAAC4A9}" type="presOf" srcId="{929D7E28-7F5D-49D8-B767-3799B5E4C367}" destId="{A424B0FE-DDF0-46C0-B9D8-B98D9CEE2EFC}" srcOrd="0" destOrd="0" presId="urn:microsoft.com/office/officeart/2005/8/layout/matrix3"/>
    <dgm:cxn modelId="{363CAD09-1431-4093-A872-756CF591C22B}" type="presOf" srcId="{FF25AD11-023E-4551-8D00-34C47BFB9917}" destId="{D87B7140-B777-4FB3-999B-D154807D577D}" srcOrd="0" destOrd="0" presId="urn:microsoft.com/office/officeart/2005/8/layout/matrix3"/>
    <dgm:cxn modelId="{048733B2-CD8E-4230-BA23-C408EEC5FE67}" srcId="{AB86B69F-C6DD-420C-9854-888CB8494152}" destId="{FF25AD11-023E-4551-8D00-34C47BFB9917}" srcOrd="3" destOrd="0" parTransId="{ED178AFC-C515-496C-A094-98F517D68DDA}" sibTransId="{A0DD4602-4F68-4844-9B8E-0DD5A0391A06}"/>
    <dgm:cxn modelId="{D3A5B866-39B3-4E3C-9403-652B4BA00939}" srcId="{AB86B69F-C6DD-420C-9854-888CB8494152}" destId="{BDE45DBF-5516-41DB-8FF4-387E4C03A3D2}" srcOrd="2" destOrd="0" parTransId="{DE4B63DC-F2B9-4B28-A280-B3013F08F1EF}" sibTransId="{F8411647-00EA-4636-8EC7-BA5D25BBD66A}"/>
    <dgm:cxn modelId="{E51C4EAC-C6B7-422A-A630-26E6FBEC6F7F}" type="presOf" srcId="{AB86B69F-C6DD-420C-9854-888CB8494152}" destId="{81996F70-18EC-43F8-9CA7-421EB797746B}" srcOrd="0" destOrd="0" presId="urn:microsoft.com/office/officeart/2005/8/layout/matrix3"/>
    <dgm:cxn modelId="{437ACA91-1AEE-4554-9213-DD56C2815FA3}" srcId="{AB86B69F-C6DD-420C-9854-888CB8494152}" destId="{BB4679BE-7AB4-4971-8063-A60435ED6C6B}" srcOrd="1" destOrd="0" parTransId="{9B70914C-D6D4-4FB6-80DA-A3F7D67E98B7}" sibTransId="{CEDDF46B-BE77-423D-A65E-A54E3CAA4D73}"/>
    <dgm:cxn modelId="{FB5DF66B-E4B3-49F7-819B-F8E7E86F3C76}" type="presOf" srcId="{BB4679BE-7AB4-4971-8063-A60435ED6C6B}" destId="{EC40BDA3-81B4-4BF5-8AD2-340A11760851}" srcOrd="0" destOrd="0" presId="urn:microsoft.com/office/officeart/2005/8/layout/matrix3"/>
    <dgm:cxn modelId="{BD5924C5-6111-4D21-9BC1-1983F3F67CC2}" srcId="{AB86B69F-C6DD-420C-9854-888CB8494152}" destId="{929D7E28-7F5D-49D8-B767-3799B5E4C367}" srcOrd="0" destOrd="0" parTransId="{4967B92D-7085-4165-9FE4-1EA7D54343C0}" sibTransId="{2077E095-C045-4921-A243-FD952C88771D}"/>
    <dgm:cxn modelId="{2BC7EF5D-0158-4FAA-88CA-8385BBEC266C}" type="presParOf" srcId="{81996F70-18EC-43F8-9CA7-421EB797746B}" destId="{C98C4CE3-3259-4504-B181-A10B0A23AB17}" srcOrd="0" destOrd="0" presId="urn:microsoft.com/office/officeart/2005/8/layout/matrix3"/>
    <dgm:cxn modelId="{53B36C57-6DFE-485C-82E8-77886B63C44B}" type="presParOf" srcId="{81996F70-18EC-43F8-9CA7-421EB797746B}" destId="{A424B0FE-DDF0-46C0-B9D8-B98D9CEE2EFC}" srcOrd="1" destOrd="0" presId="urn:microsoft.com/office/officeart/2005/8/layout/matrix3"/>
    <dgm:cxn modelId="{8973C9B1-F544-4D8B-A8C0-ACC9A86FDB00}" type="presParOf" srcId="{81996F70-18EC-43F8-9CA7-421EB797746B}" destId="{EC40BDA3-81B4-4BF5-8AD2-340A11760851}" srcOrd="2" destOrd="0" presId="urn:microsoft.com/office/officeart/2005/8/layout/matrix3"/>
    <dgm:cxn modelId="{6D546C22-195E-4256-A253-07A7DCAD266D}" type="presParOf" srcId="{81996F70-18EC-43F8-9CA7-421EB797746B}" destId="{37516EE5-4820-4164-B0D1-9C615C5CC838}" srcOrd="3" destOrd="0" presId="urn:microsoft.com/office/officeart/2005/8/layout/matrix3"/>
    <dgm:cxn modelId="{EF07FC2E-D3C1-44FC-9BB7-9A95137AA8B3}" type="presParOf" srcId="{81996F70-18EC-43F8-9CA7-421EB797746B}" destId="{D87B7140-B777-4FB3-999B-D154807D577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8C464E-D80B-44B1-AC42-B751EFD85FE4}" type="doc">
      <dgm:prSet loTypeId="urn:microsoft.com/office/officeart/2005/8/layout/default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1C57DE-C2FA-45C7-9DDB-FB596B01C7C4}">
      <dgm:prSet custT="1"/>
      <dgm:spPr/>
      <dgm:t>
        <a:bodyPr/>
        <a:lstStyle/>
        <a:p>
          <a:pPr rtl="0"/>
          <a:r>
            <a:rPr lang="uk-UA" sz="2300" b="1" dirty="0" smtClean="0">
              <a:solidFill>
                <a:srgbClr val="002060"/>
              </a:solidFill>
            </a:rPr>
            <a:t>Виховна робота</a:t>
          </a:r>
          <a:endParaRPr lang="uk-UA" sz="2300" b="1" dirty="0">
            <a:solidFill>
              <a:srgbClr val="002060"/>
            </a:solidFill>
          </a:endParaRPr>
        </a:p>
      </dgm:t>
    </dgm:pt>
    <dgm:pt modelId="{BC6492DD-6928-4A7E-B34E-AAD147087A87}" type="parTrans" cxnId="{227F258A-FC75-4666-A66F-01F0383E31BF}">
      <dgm:prSet/>
      <dgm:spPr/>
      <dgm:t>
        <a:bodyPr/>
        <a:lstStyle/>
        <a:p>
          <a:endParaRPr lang="uk-UA"/>
        </a:p>
      </dgm:t>
    </dgm:pt>
    <dgm:pt modelId="{7D4630C3-1685-4592-A317-38A3F8D0E285}" type="sibTrans" cxnId="{227F258A-FC75-4666-A66F-01F0383E31BF}">
      <dgm:prSet/>
      <dgm:spPr/>
      <dgm:t>
        <a:bodyPr/>
        <a:lstStyle/>
        <a:p>
          <a:endParaRPr lang="uk-UA"/>
        </a:p>
      </dgm:t>
    </dgm:pt>
    <dgm:pt modelId="{C82F0DF8-857A-4207-B058-82CEDB74E842}" type="pres">
      <dgm:prSet presAssocID="{AA8C464E-D80B-44B1-AC42-B751EFD85F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AA17A8-FF80-411F-8787-D7118B20474D}" type="pres">
      <dgm:prSet presAssocID="{731C57DE-C2FA-45C7-9DDB-FB596B01C7C4}" presName="node" presStyleLbl="node1" presStyleIdx="0" presStyleCnt="1" custScaleX="386415" custScaleY="100000" custLinFactNeighborX="30511" custLinFactNeighborY="4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F258A-FC75-4666-A66F-01F0383E31BF}" srcId="{AA8C464E-D80B-44B1-AC42-B751EFD85FE4}" destId="{731C57DE-C2FA-45C7-9DDB-FB596B01C7C4}" srcOrd="0" destOrd="0" parTransId="{BC6492DD-6928-4A7E-B34E-AAD147087A87}" sibTransId="{7D4630C3-1685-4592-A317-38A3F8D0E285}"/>
    <dgm:cxn modelId="{BDCA3F80-3BBA-4D6C-B93D-08D75305EAE4}" type="presOf" srcId="{731C57DE-C2FA-45C7-9DDB-FB596B01C7C4}" destId="{09AA17A8-FF80-411F-8787-D7118B20474D}" srcOrd="0" destOrd="0" presId="urn:microsoft.com/office/officeart/2005/8/layout/default#2"/>
    <dgm:cxn modelId="{226C4BC2-15CF-4DAA-A758-AFCD1A609E36}" type="presOf" srcId="{AA8C464E-D80B-44B1-AC42-B751EFD85FE4}" destId="{C82F0DF8-857A-4207-B058-82CEDB74E842}" srcOrd="0" destOrd="0" presId="urn:microsoft.com/office/officeart/2005/8/layout/default#2"/>
    <dgm:cxn modelId="{81C64EEC-AD6E-4F62-8DD7-066B56A41B01}" type="presParOf" srcId="{C82F0DF8-857A-4207-B058-82CEDB74E842}" destId="{09AA17A8-FF80-411F-8787-D7118B20474D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79BEB-88E1-40D9-A2D4-AFBF37816B5D}">
      <dsp:nvSpPr>
        <dsp:cNvPr id="0" name=""/>
        <dsp:cNvSpPr/>
      </dsp:nvSpPr>
      <dsp:spPr>
        <a:xfrm>
          <a:off x="3462926" y="523313"/>
          <a:ext cx="3649057" cy="126726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73EA8-D845-41B4-A0E5-7F7D52B3E200}">
      <dsp:nvSpPr>
        <dsp:cNvPr id="0" name=""/>
        <dsp:cNvSpPr/>
      </dsp:nvSpPr>
      <dsp:spPr>
        <a:xfrm>
          <a:off x="4939521" y="3626426"/>
          <a:ext cx="707181" cy="452596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95C8D-11A7-4C50-9F09-03CC99824E37}">
      <dsp:nvSpPr>
        <dsp:cNvPr id="0" name=""/>
        <dsp:cNvSpPr/>
      </dsp:nvSpPr>
      <dsp:spPr>
        <a:xfrm>
          <a:off x="2064945" y="3980620"/>
          <a:ext cx="8521279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000" kern="1200" dirty="0"/>
        </a:p>
      </dsp:txBody>
      <dsp:txXfrm>
        <a:off x="2064945" y="3980620"/>
        <a:ext cx="8521279" cy="848618"/>
      </dsp:txXfrm>
    </dsp:sp>
    <dsp:sp modelId="{61302E3C-0C3A-498E-94FB-DB3E93014580}">
      <dsp:nvSpPr>
        <dsp:cNvPr id="0" name=""/>
        <dsp:cNvSpPr/>
      </dsp:nvSpPr>
      <dsp:spPr>
        <a:xfrm>
          <a:off x="5029202" y="414025"/>
          <a:ext cx="3748770" cy="1250167"/>
        </a:xfrm>
        <a:prstGeom prst="ellipse">
          <a:avLst/>
        </a:prstGeom>
        <a:solidFill>
          <a:srgbClr val="F4A6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Оволодіння новими формами, методами, прийомами навчання і виховання дітей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5578197" y="597108"/>
        <a:ext cx="2650780" cy="884001"/>
      </dsp:txXfrm>
    </dsp:sp>
    <dsp:sp modelId="{1132F832-AF11-454C-AB6E-69786472B85D}">
      <dsp:nvSpPr>
        <dsp:cNvPr id="0" name=""/>
        <dsp:cNvSpPr/>
      </dsp:nvSpPr>
      <dsp:spPr>
        <a:xfrm>
          <a:off x="1855399" y="415384"/>
          <a:ext cx="3052008" cy="143349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Вдосконалення теоретичних знань, професійної компетентності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2302355" y="625314"/>
        <a:ext cx="2158096" cy="1013634"/>
      </dsp:txXfrm>
    </dsp:sp>
    <dsp:sp modelId="{4D198661-D3A4-49A5-8437-C39570C9C565}">
      <dsp:nvSpPr>
        <dsp:cNvPr id="0" name=""/>
        <dsp:cNvSpPr/>
      </dsp:nvSpPr>
      <dsp:spPr>
        <a:xfrm>
          <a:off x="1239354" y="-12"/>
          <a:ext cx="8058409" cy="4525958"/>
        </a:xfrm>
        <a:prstGeom prst="funnel">
          <a:avLst/>
        </a:prstGeom>
        <a:solidFill>
          <a:srgbClr val="9900FF">
            <a:alpha val="40000"/>
          </a:srgb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25621-54DC-4D70-B9BC-9CCDD32D38A7}">
      <dsp:nvSpPr>
        <dsp:cNvPr id="0" name=""/>
        <dsp:cNvSpPr/>
      </dsp:nvSpPr>
      <dsp:spPr>
        <a:xfrm rot="5158372">
          <a:off x="41450" y="1123428"/>
          <a:ext cx="1654233" cy="1993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CD50FB-CD79-4ED4-858E-DFE3A630B188}">
      <dsp:nvSpPr>
        <dsp:cNvPr id="0" name=""/>
        <dsp:cNvSpPr/>
      </dsp:nvSpPr>
      <dsp:spPr>
        <a:xfrm>
          <a:off x="0" y="73116"/>
          <a:ext cx="2932658" cy="13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Ціннісне ставлення до людей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38926" y="112042"/>
        <a:ext cx="2854806" cy="1251187"/>
      </dsp:txXfrm>
    </dsp:sp>
    <dsp:sp modelId="{ADAA3380-CE6F-4679-8A4C-0692AC0F2294}">
      <dsp:nvSpPr>
        <dsp:cNvPr id="0" name=""/>
        <dsp:cNvSpPr/>
      </dsp:nvSpPr>
      <dsp:spPr>
        <a:xfrm rot="5554306">
          <a:off x="106347" y="2741653"/>
          <a:ext cx="1580431" cy="199355"/>
        </a:xfrm>
        <a:prstGeom prst="rect">
          <a:avLst/>
        </a:prstGeom>
        <a:gradFill rotWithShape="0">
          <a:gsLst>
            <a:gs pos="0">
              <a:schemeClr val="accent3">
                <a:hueOff val="4909828"/>
                <a:satOff val="-8809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909828"/>
                <a:satOff val="-8809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909828"/>
                <a:satOff val="-8809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540E8B-1808-4B93-9DA6-6054225D7139}">
      <dsp:nvSpPr>
        <dsp:cNvPr id="0" name=""/>
        <dsp:cNvSpPr/>
      </dsp:nvSpPr>
      <dsp:spPr>
        <a:xfrm>
          <a:off x="0" y="1723265"/>
          <a:ext cx="3185619" cy="13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927863"/>
                <a:satOff val="-7047"/>
                <a:lumOff val="-1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927863"/>
                <a:satOff val="-7047"/>
                <a:lumOff val="-1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927863"/>
                <a:satOff val="-7047"/>
                <a:lumOff val="-1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Ціннісне ставлення до суспільства і держави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38926" y="1762191"/>
        <a:ext cx="3107767" cy="1251187"/>
      </dsp:txXfrm>
    </dsp:sp>
    <dsp:sp modelId="{06FC5EF3-820C-4032-B3DC-7E4D8F0CF0F4}">
      <dsp:nvSpPr>
        <dsp:cNvPr id="0" name=""/>
        <dsp:cNvSpPr/>
      </dsp:nvSpPr>
      <dsp:spPr>
        <a:xfrm rot="21563923">
          <a:off x="866062" y="3502429"/>
          <a:ext cx="6170187" cy="199355"/>
        </a:xfrm>
        <a:prstGeom prst="rect">
          <a:avLst/>
        </a:prstGeom>
        <a:gradFill rotWithShape="0">
          <a:gsLst>
            <a:gs pos="0">
              <a:schemeClr val="accent3">
                <a:hueOff val="9819657"/>
                <a:satOff val="-17617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819657"/>
                <a:satOff val="-17617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819657"/>
                <a:satOff val="-17617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CD432B-F2E0-4B8A-BE70-B7CFDAD2A50F}">
      <dsp:nvSpPr>
        <dsp:cNvPr id="0" name=""/>
        <dsp:cNvSpPr/>
      </dsp:nvSpPr>
      <dsp:spPr>
        <a:xfrm>
          <a:off x="0" y="3309566"/>
          <a:ext cx="3043788" cy="13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855725"/>
                <a:satOff val="-1409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855725"/>
                <a:satOff val="-1409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855725"/>
                <a:satOff val="-1409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Ціннісне ставлення до себе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38926" y="3348492"/>
        <a:ext cx="2965936" cy="1251187"/>
      </dsp:txXfrm>
    </dsp:sp>
    <dsp:sp modelId="{64424631-9CDB-4B07-8DDF-AED0F4A07DB2}">
      <dsp:nvSpPr>
        <dsp:cNvPr id="0" name=""/>
        <dsp:cNvSpPr/>
      </dsp:nvSpPr>
      <dsp:spPr>
        <a:xfrm rot="16200000">
          <a:off x="6265450" y="2689515"/>
          <a:ext cx="1553614" cy="199355"/>
        </a:xfrm>
        <a:prstGeom prst="rect">
          <a:avLst/>
        </a:prstGeom>
        <a:gradFill rotWithShape="0">
          <a:gsLst>
            <a:gs pos="0">
              <a:schemeClr val="accent3">
                <a:hueOff val="14729485"/>
                <a:satOff val="-26426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729485"/>
                <a:satOff val="-26426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729485"/>
                <a:satOff val="-26426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8CCB6-D365-46EB-8831-7867DF077B1D}">
      <dsp:nvSpPr>
        <dsp:cNvPr id="0" name=""/>
        <dsp:cNvSpPr/>
      </dsp:nvSpPr>
      <dsp:spPr>
        <a:xfrm>
          <a:off x="5869259" y="3244816"/>
          <a:ext cx="3667573" cy="13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783589"/>
                <a:satOff val="-2114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783589"/>
                <a:satOff val="-2114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783589"/>
                <a:satOff val="-2114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Ціннісне ставлення до природи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5908185" y="3283742"/>
        <a:ext cx="3589721" cy="1251187"/>
      </dsp:txXfrm>
    </dsp:sp>
    <dsp:sp modelId="{9989ACDC-1BB4-47F1-9828-1DF7E2509319}">
      <dsp:nvSpPr>
        <dsp:cNvPr id="0" name=""/>
        <dsp:cNvSpPr/>
      </dsp:nvSpPr>
      <dsp:spPr>
        <a:xfrm rot="16243767">
          <a:off x="6261667" y="1111785"/>
          <a:ext cx="1594511" cy="199355"/>
        </a:xfrm>
        <a:prstGeom prst="rect">
          <a:avLst/>
        </a:prstGeom>
        <a:gradFill rotWithShape="0">
          <a:gsLst>
            <a:gs pos="0">
              <a:schemeClr val="accent3">
                <a:hueOff val="19639314"/>
                <a:satOff val="-35235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639314"/>
                <a:satOff val="-35235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639314"/>
                <a:satOff val="-35235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DD748-FCDB-43C5-91A2-BB3F21868931}">
      <dsp:nvSpPr>
        <dsp:cNvPr id="0" name=""/>
        <dsp:cNvSpPr/>
      </dsp:nvSpPr>
      <dsp:spPr>
        <a:xfrm>
          <a:off x="5768895" y="1683739"/>
          <a:ext cx="3868302" cy="13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711451"/>
                <a:satOff val="-2818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711451"/>
                <a:satOff val="-2818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711451"/>
                <a:satOff val="-2818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Ціннісне ставлення до праці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5807821" y="1722665"/>
        <a:ext cx="3790450" cy="1251187"/>
      </dsp:txXfrm>
    </dsp:sp>
    <dsp:sp modelId="{E0E32F09-1274-4AB6-9358-137C29CF484D}">
      <dsp:nvSpPr>
        <dsp:cNvPr id="0" name=""/>
        <dsp:cNvSpPr/>
      </dsp:nvSpPr>
      <dsp:spPr>
        <a:xfrm>
          <a:off x="5767710" y="89357"/>
          <a:ext cx="3937567" cy="1329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9639314"/>
                <a:satOff val="-35235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639314"/>
                <a:satOff val="-35235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639314"/>
                <a:satOff val="-35235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Ціннісне ставлення до культури і мистецтва</a:t>
          </a:r>
          <a:endParaRPr lang="uk-UA" sz="2400" b="1" kern="1200" dirty="0">
            <a:solidFill>
              <a:srgbClr val="002060"/>
            </a:solidFill>
          </a:endParaRPr>
        </a:p>
      </dsp:txBody>
      <dsp:txXfrm>
        <a:off x="5806636" y="128283"/>
        <a:ext cx="3859715" cy="12511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5A98-CFDD-483C-B3F4-24CBB27010D4}">
      <dsp:nvSpPr>
        <dsp:cNvPr id="0" name=""/>
        <dsp:cNvSpPr/>
      </dsp:nvSpPr>
      <dsp:spPr>
        <a:xfrm>
          <a:off x="2699" y="0"/>
          <a:ext cx="2829653" cy="42672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Персоніфіковане (індивідуальне) навчання: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2699" y="1706880"/>
        <a:ext cx="2829653" cy="1706880"/>
      </dsp:txXfrm>
    </dsp:sp>
    <dsp:sp modelId="{D79E1110-8A19-411A-9E54-F3D4B912A994}">
      <dsp:nvSpPr>
        <dsp:cNvPr id="0" name=""/>
        <dsp:cNvSpPr/>
      </dsp:nvSpPr>
      <dsp:spPr>
        <a:xfrm>
          <a:off x="707037" y="256032"/>
          <a:ext cx="1420977" cy="142097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7ACAC-4BD8-4846-A4E6-10A55BDAEE74}">
      <dsp:nvSpPr>
        <dsp:cNvPr id="0" name=""/>
        <dsp:cNvSpPr/>
      </dsp:nvSpPr>
      <dsp:spPr>
        <a:xfrm>
          <a:off x="2917242" y="0"/>
          <a:ext cx="2829653" cy="4267200"/>
        </a:xfrm>
        <a:prstGeom prst="roundRect">
          <a:avLst>
            <a:gd name="adj" fmla="val 10000"/>
          </a:avLst>
        </a:prstGeom>
        <a:solidFill>
          <a:schemeClr val="accent5">
            <a:hueOff val="-6451914"/>
            <a:satOff val="-4084"/>
            <a:lumOff val="-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Проектна технологія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2917242" y="1706880"/>
        <a:ext cx="2829653" cy="1706880"/>
      </dsp:txXfrm>
    </dsp:sp>
    <dsp:sp modelId="{58784844-237D-456C-9828-5363EB96CA0B}">
      <dsp:nvSpPr>
        <dsp:cNvPr id="0" name=""/>
        <dsp:cNvSpPr/>
      </dsp:nvSpPr>
      <dsp:spPr>
        <a:xfrm>
          <a:off x="3621581" y="256032"/>
          <a:ext cx="1420977" cy="1420977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1133A-B391-483C-AFB5-4EDC08DFAF49}">
      <dsp:nvSpPr>
        <dsp:cNvPr id="0" name=""/>
        <dsp:cNvSpPr/>
      </dsp:nvSpPr>
      <dsp:spPr>
        <a:xfrm>
          <a:off x="5806857" y="0"/>
          <a:ext cx="2829653" cy="4267200"/>
        </a:xfrm>
        <a:prstGeom prst="roundRect">
          <a:avLst>
            <a:gd name="adj" fmla="val 10000"/>
          </a:avLst>
        </a:prstGeom>
        <a:solidFill>
          <a:schemeClr val="accent5">
            <a:hueOff val="-12903829"/>
            <a:satOff val="-8168"/>
            <a:lumOff val="-7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Інтерактивні форми роботи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5806857" y="1706880"/>
        <a:ext cx="2829653" cy="1706880"/>
      </dsp:txXfrm>
    </dsp:sp>
    <dsp:sp modelId="{B0D27E07-E8AD-4C94-A77E-723B9194710C}">
      <dsp:nvSpPr>
        <dsp:cNvPr id="0" name=""/>
        <dsp:cNvSpPr/>
      </dsp:nvSpPr>
      <dsp:spPr>
        <a:xfrm>
          <a:off x="6580714" y="378690"/>
          <a:ext cx="1420977" cy="1420977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04B80-865C-4C1A-B481-7A364D99AD14}">
      <dsp:nvSpPr>
        <dsp:cNvPr id="0" name=""/>
        <dsp:cNvSpPr/>
      </dsp:nvSpPr>
      <dsp:spPr>
        <a:xfrm>
          <a:off x="8746329" y="0"/>
          <a:ext cx="2829653" cy="4267200"/>
        </a:xfrm>
        <a:prstGeom prst="roundRect">
          <a:avLst>
            <a:gd name="adj" fmla="val 10000"/>
          </a:avLst>
        </a:prstGeom>
        <a:solidFill>
          <a:schemeClr val="accent5">
            <a:hueOff val="-19355742"/>
            <a:satOff val="-12252"/>
            <a:lumOff val="-1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ІКТ-технології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8746329" y="1706880"/>
        <a:ext cx="2829653" cy="1706880"/>
      </dsp:txXfrm>
    </dsp:sp>
    <dsp:sp modelId="{4A52B0BB-1E30-4694-9958-FC8FF991C2EB}">
      <dsp:nvSpPr>
        <dsp:cNvPr id="0" name=""/>
        <dsp:cNvSpPr/>
      </dsp:nvSpPr>
      <dsp:spPr>
        <a:xfrm>
          <a:off x="9450667" y="256032"/>
          <a:ext cx="1420977" cy="1420977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09B78-4102-4582-86CD-873E42CC6FBE}">
      <dsp:nvSpPr>
        <dsp:cNvPr id="0" name=""/>
        <dsp:cNvSpPr/>
      </dsp:nvSpPr>
      <dsp:spPr>
        <a:xfrm>
          <a:off x="463147" y="3413760"/>
          <a:ext cx="10652388" cy="64008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25F38-D252-472B-AE22-22F55360C725}">
      <dsp:nvSpPr>
        <dsp:cNvPr id="0" name=""/>
        <dsp:cNvSpPr/>
      </dsp:nvSpPr>
      <dsp:spPr>
        <a:xfrm>
          <a:off x="13926" y="0"/>
          <a:ext cx="9488847" cy="836401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F5A78-00C1-4688-93A7-A104F6F7DCB5}">
      <dsp:nvSpPr>
        <dsp:cNvPr id="0" name=""/>
        <dsp:cNvSpPr/>
      </dsp:nvSpPr>
      <dsp:spPr>
        <a:xfrm>
          <a:off x="776722" y="196960"/>
          <a:ext cx="8515869" cy="449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FFFF00"/>
              </a:solidFill>
            </a:rPr>
            <a:t>Форми роботи під час самопідготовки:</a:t>
          </a:r>
          <a:endParaRPr lang="uk-UA" sz="2000" kern="1200" dirty="0">
            <a:solidFill>
              <a:srgbClr val="FFFF00"/>
            </a:solidFill>
          </a:endParaRPr>
        </a:p>
      </dsp:txBody>
      <dsp:txXfrm>
        <a:off x="776722" y="196960"/>
        <a:ext cx="8515869" cy="4492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2FF68-0411-466B-9EB0-1DE938DD9A9D}">
      <dsp:nvSpPr>
        <dsp:cNvPr id="0" name=""/>
        <dsp:cNvSpPr/>
      </dsp:nvSpPr>
      <dsp:spPr>
        <a:xfrm>
          <a:off x="390034" y="0"/>
          <a:ext cx="1518840" cy="57154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1">
                  <a:lumMod val="75000"/>
                </a:schemeClr>
              </a:solidFill>
            </a:rPr>
            <a:t>Вихованці</a:t>
          </a:r>
          <a:endParaRPr lang="uk-UA" sz="22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90034" y="0"/>
        <a:ext cx="1518840" cy="5715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03CA6-8BD3-416B-A0D4-C7E0F643ADBD}">
      <dsp:nvSpPr>
        <dsp:cNvPr id="0" name=""/>
        <dsp:cNvSpPr/>
      </dsp:nvSpPr>
      <dsp:spPr>
        <a:xfrm>
          <a:off x="216539" y="329"/>
          <a:ext cx="934486" cy="36900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002060"/>
              </a:solidFill>
            </a:rPr>
            <a:t>ІІ ГРУПА</a:t>
          </a:r>
          <a:endParaRPr lang="uk-UA" sz="1500" b="1" kern="1200" dirty="0">
            <a:solidFill>
              <a:srgbClr val="002060"/>
            </a:solidFill>
          </a:endParaRPr>
        </a:p>
      </dsp:txBody>
      <dsp:txXfrm>
        <a:off x="216539" y="329"/>
        <a:ext cx="934486" cy="369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6144-CAF4-4A71-B02A-6DB11B5F0960}">
      <dsp:nvSpPr>
        <dsp:cNvPr id="0" name=""/>
        <dsp:cNvSpPr/>
      </dsp:nvSpPr>
      <dsp:spPr>
        <a:xfrm>
          <a:off x="284096" y="166"/>
          <a:ext cx="1041371" cy="369165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2060"/>
              </a:solidFill>
            </a:rPr>
            <a:t>І</a:t>
          </a:r>
          <a:r>
            <a:rPr lang="uk-UA" sz="1700" kern="1200" dirty="0" smtClean="0"/>
            <a:t> </a:t>
          </a:r>
          <a:r>
            <a:rPr lang="uk-UA" sz="1700" b="1" kern="1200" dirty="0" smtClean="0">
              <a:solidFill>
                <a:srgbClr val="002060"/>
              </a:solidFill>
            </a:rPr>
            <a:t>ГРУПА</a:t>
          </a:r>
          <a:endParaRPr lang="uk-UA" sz="1700" b="1" kern="1200" dirty="0">
            <a:solidFill>
              <a:srgbClr val="002060"/>
            </a:solidFill>
          </a:endParaRPr>
        </a:p>
      </dsp:txBody>
      <dsp:txXfrm>
        <a:off x="284096" y="166"/>
        <a:ext cx="1041371" cy="3691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05F61-E4CE-446A-A0C7-2F032BBA0E19}">
      <dsp:nvSpPr>
        <dsp:cNvPr id="0" name=""/>
        <dsp:cNvSpPr/>
      </dsp:nvSpPr>
      <dsp:spPr>
        <a:xfrm>
          <a:off x="383021" y="154"/>
          <a:ext cx="1159952" cy="369023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2060"/>
              </a:solidFill>
            </a:rPr>
            <a:t>ІІІ ГРУПА</a:t>
          </a:r>
          <a:endParaRPr lang="uk-UA" sz="1700" b="1" kern="1200" dirty="0">
            <a:solidFill>
              <a:srgbClr val="002060"/>
            </a:solidFill>
          </a:endParaRPr>
        </a:p>
      </dsp:txBody>
      <dsp:txXfrm>
        <a:off x="383021" y="154"/>
        <a:ext cx="1159952" cy="3690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61DCD-4084-4BE2-9F78-C8D74061D9DC}">
      <dsp:nvSpPr>
        <dsp:cNvPr id="0" name=""/>
        <dsp:cNvSpPr/>
      </dsp:nvSpPr>
      <dsp:spPr>
        <a:xfrm>
          <a:off x="89483" y="290"/>
          <a:ext cx="1076248" cy="645749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Сильні діти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89483" y="290"/>
        <a:ext cx="1076248" cy="6457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65051-137B-453B-8482-17C32D9A7A2D}">
      <dsp:nvSpPr>
        <dsp:cNvPr id="0" name=""/>
        <dsp:cNvSpPr/>
      </dsp:nvSpPr>
      <dsp:spPr>
        <a:xfrm>
          <a:off x="127757" y="285"/>
          <a:ext cx="2000072" cy="120004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002060"/>
              </a:solidFill>
            </a:rPr>
            <a:t>Діти, що володіють матеріалом на середньому рівні</a:t>
          </a:r>
          <a:endParaRPr lang="uk-UA" sz="1700" b="1" kern="1200" dirty="0">
            <a:solidFill>
              <a:srgbClr val="002060"/>
            </a:solidFill>
          </a:endParaRPr>
        </a:p>
      </dsp:txBody>
      <dsp:txXfrm>
        <a:off x="127757" y="285"/>
        <a:ext cx="2000072" cy="12000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E5B9D-DA8B-4A28-AB5F-55FEC780777D}">
      <dsp:nvSpPr>
        <dsp:cNvPr id="0" name=""/>
        <dsp:cNvSpPr/>
      </dsp:nvSpPr>
      <dsp:spPr>
        <a:xfrm>
          <a:off x="205654" y="84"/>
          <a:ext cx="1538603" cy="923161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rgbClr val="002060"/>
              </a:solidFill>
            </a:rPr>
            <a:t>Діти, що потребують допомоги</a:t>
          </a:r>
          <a:endParaRPr lang="uk-UA" sz="1900" b="1" kern="1200" dirty="0">
            <a:solidFill>
              <a:srgbClr val="002060"/>
            </a:solidFill>
          </a:endParaRPr>
        </a:p>
      </dsp:txBody>
      <dsp:txXfrm>
        <a:off x="205654" y="84"/>
        <a:ext cx="1538603" cy="923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C4DC1-6580-48FD-8B18-1AB1CB65C5DD}">
      <dsp:nvSpPr>
        <dsp:cNvPr id="0" name=""/>
        <dsp:cNvSpPr/>
      </dsp:nvSpPr>
      <dsp:spPr>
        <a:xfrm>
          <a:off x="8177" y="127231"/>
          <a:ext cx="2444073" cy="14664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«Ніколи не зупинятися на досягнутому»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51128" y="170182"/>
        <a:ext cx="2358171" cy="1380542"/>
      </dsp:txXfrm>
    </dsp:sp>
    <dsp:sp modelId="{59443D1F-7F3A-42C5-BB8A-9D0497E7AEC8}">
      <dsp:nvSpPr>
        <dsp:cNvPr id="0" name=""/>
        <dsp:cNvSpPr/>
      </dsp:nvSpPr>
      <dsp:spPr>
        <a:xfrm>
          <a:off x="2667329" y="557388"/>
          <a:ext cx="518143" cy="606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2667329" y="678614"/>
        <a:ext cx="362700" cy="363678"/>
      </dsp:txXfrm>
    </dsp:sp>
    <dsp:sp modelId="{2D2CC3D0-E36E-4270-976E-73BA91CE357E}">
      <dsp:nvSpPr>
        <dsp:cNvPr id="0" name=""/>
        <dsp:cNvSpPr/>
      </dsp:nvSpPr>
      <dsp:spPr>
        <a:xfrm>
          <a:off x="3429880" y="127231"/>
          <a:ext cx="2444073" cy="1466444"/>
        </a:xfrm>
        <a:prstGeom prst="roundRect">
          <a:avLst>
            <a:gd name="adj" fmla="val 10000"/>
          </a:avLst>
        </a:prstGeom>
        <a:solidFill>
          <a:schemeClr val="accent5">
            <a:hueOff val="-4838936"/>
            <a:satOff val="-3063"/>
            <a:lumOff val="-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Займатися самоосвітою: «Вчити і вчитися самій»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3472831" y="170182"/>
        <a:ext cx="2358171" cy="1380542"/>
      </dsp:txXfrm>
    </dsp:sp>
    <dsp:sp modelId="{196B15B8-1303-45F6-8FCB-5247F850DF38}">
      <dsp:nvSpPr>
        <dsp:cNvPr id="0" name=""/>
        <dsp:cNvSpPr/>
      </dsp:nvSpPr>
      <dsp:spPr>
        <a:xfrm rot="21572653">
          <a:off x="6079211" y="544067"/>
          <a:ext cx="494518" cy="606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451914"/>
            <a:satOff val="-4084"/>
            <a:lumOff val="-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>
        <a:off x="6079213" y="665883"/>
        <a:ext cx="346163" cy="363678"/>
      </dsp:txXfrm>
    </dsp:sp>
    <dsp:sp modelId="{52732639-83DD-40DB-91ED-0DD621E3642D}">
      <dsp:nvSpPr>
        <dsp:cNvPr id="0" name=""/>
        <dsp:cNvSpPr/>
      </dsp:nvSpPr>
      <dsp:spPr>
        <a:xfrm>
          <a:off x="6806978" y="100366"/>
          <a:ext cx="2444073" cy="1466444"/>
        </a:xfrm>
        <a:prstGeom prst="roundRect">
          <a:avLst>
            <a:gd name="adj" fmla="val 10000"/>
          </a:avLst>
        </a:prstGeom>
        <a:solidFill>
          <a:schemeClr val="accent5">
            <a:hueOff val="-9677871"/>
            <a:satOff val="-6126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Намагатися бути прикладом для дітей у всьому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6849929" y="143317"/>
        <a:ext cx="2358171" cy="1380542"/>
      </dsp:txXfrm>
    </dsp:sp>
    <dsp:sp modelId="{854A78E9-8889-46D9-AD12-F17B17CD3612}">
      <dsp:nvSpPr>
        <dsp:cNvPr id="0" name=""/>
        <dsp:cNvSpPr/>
      </dsp:nvSpPr>
      <dsp:spPr>
        <a:xfrm rot="5337950">
          <a:off x="7784811" y="1750925"/>
          <a:ext cx="532468" cy="606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903829"/>
            <a:satOff val="-8168"/>
            <a:lumOff val="-75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-5400000">
        <a:off x="7867764" y="1787769"/>
        <a:ext cx="363678" cy="372728"/>
      </dsp:txXfrm>
    </dsp:sp>
    <dsp:sp modelId="{B4E017F8-E676-418E-8FAF-67F7EE657359}">
      <dsp:nvSpPr>
        <dsp:cNvPr id="0" name=""/>
        <dsp:cNvSpPr/>
      </dsp:nvSpPr>
      <dsp:spPr>
        <a:xfrm>
          <a:off x="6851583" y="2571305"/>
          <a:ext cx="2444073" cy="1466444"/>
        </a:xfrm>
        <a:prstGeom prst="roundRect">
          <a:avLst>
            <a:gd name="adj" fmla="val 10000"/>
          </a:avLst>
        </a:prstGeom>
        <a:solidFill>
          <a:schemeClr val="accent5">
            <a:hueOff val="-14516807"/>
            <a:satOff val="-9189"/>
            <a:lumOff val="-8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Ділитися з дітьми своїм життєвим досвідом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6894534" y="2614256"/>
        <a:ext cx="2358171" cy="1380542"/>
      </dsp:txXfrm>
    </dsp:sp>
    <dsp:sp modelId="{04BCC71F-829A-43E1-BC68-2032C1E68327}">
      <dsp:nvSpPr>
        <dsp:cNvPr id="0" name=""/>
        <dsp:cNvSpPr/>
      </dsp:nvSpPr>
      <dsp:spPr>
        <a:xfrm rot="10800000">
          <a:off x="6118361" y="3001462"/>
          <a:ext cx="518143" cy="606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355742"/>
            <a:satOff val="-12252"/>
            <a:lumOff val="-1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kern="1200"/>
        </a:p>
      </dsp:txBody>
      <dsp:txXfrm rot="10800000">
        <a:off x="6273804" y="3122688"/>
        <a:ext cx="362700" cy="363678"/>
      </dsp:txXfrm>
    </dsp:sp>
    <dsp:sp modelId="{FF8A8949-0786-42DF-A1CD-9552A4839A2B}">
      <dsp:nvSpPr>
        <dsp:cNvPr id="0" name=""/>
        <dsp:cNvSpPr/>
      </dsp:nvSpPr>
      <dsp:spPr>
        <a:xfrm>
          <a:off x="3429880" y="2571305"/>
          <a:ext cx="2444073" cy="1466444"/>
        </a:xfrm>
        <a:prstGeom prst="roundRect">
          <a:avLst>
            <a:gd name="adj" fmla="val 10000"/>
          </a:avLst>
        </a:prstGeom>
        <a:solidFill>
          <a:schemeClr val="accent5">
            <a:hueOff val="-19355742"/>
            <a:satOff val="-12252"/>
            <a:lumOff val="-1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Відповідати сучасності та змінам у системі реформування освіти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3472831" y="2614256"/>
        <a:ext cx="2358171" cy="13805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A097D-05B9-46E1-B518-31DB61293718}">
      <dsp:nvSpPr>
        <dsp:cNvPr id="0" name=""/>
        <dsp:cNvSpPr/>
      </dsp:nvSpPr>
      <dsp:spPr>
        <a:xfrm>
          <a:off x="118492" y="703"/>
          <a:ext cx="1785279" cy="1071167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Виконують домашнє завдання самостійно.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118492" y="703"/>
        <a:ext cx="1785279" cy="1071167"/>
      </dsp:txXfrm>
    </dsp:sp>
    <dsp:sp modelId="{4D254D08-BF0A-4228-AAF8-4BDEB59E6568}">
      <dsp:nvSpPr>
        <dsp:cNvPr id="0" name=""/>
        <dsp:cNvSpPr/>
      </dsp:nvSpPr>
      <dsp:spPr>
        <a:xfrm>
          <a:off x="118492" y="1250399"/>
          <a:ext cx="1785279" cy="1071167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При необхідності допомагають учням І </a:t>
          </a:r>
          <a:r>
            <a:rPr lang="uk-UA" sz="1600" b="1" kern="1200" dirty="0" err="1" smtClean="0">
              <a:solidFill>
                <a:srgbClr val="002060"/>
              </a:solidFill>
            </a:rPr>
            <a:t>і</a:t>
          </a:r>
          <a:r>
            <a:rPr lang="uk-UA" sz="1600" b="1" kern="1200" dirty="0" smtClean="0">
              <a:solidFill>
                <a:srgbClr val="002060"/>
              </a:solidFill>
            </a:rPr>
            <a:t> ІІ групи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118492" y="1250399"/>
        <a:ext cx="1785279" cy="107116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C7116-FFD9-41C3-9A89-0FC7343DCE19}">
      <dsp:nvSpPr>
        <dsp:cNvPr id="0" name=""/>
        <dsp:cNvSpPr/>
      </dsp:nvSpPr>
      <dsp:spPr>
        <a:xfrm>
          <a:off x="0" y="277167"/>
          <a:ext cx="2461649" cy="1476989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Працюють самостійно, користуються пам'ятками, за необхідністю отримують допомогу вихователя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0" y="277167"/>
        <a:ext cx="2461649" cy="147698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17D4D-116A-4A27-963F-E2D9A228ECF9}">
      <dsp:nvSpPr>
        <dsp:cNvPr id="0" name=""/>
        <dsp:cNvSpPr/>
      </dsp:nvSpPr>
      <dsp:spPr>
        <a:xfrm>
          <a:off x="0" y="290945"/>
          <a:ext cx="1919205" cy="1449433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Працюють за поданим зразком, отримують допомогу вихователя та дітей І </a:t>
          </a:r>
          <a:r>
            <a:rPr lang="uk-UA" sz="1600" b="1" kern="1200" dirty="0" err="1" smtClean="0">
              <a:solidFill>
                <a:srgbClr val="002060"/>
              </a:solidFill>
            </a:rPr>
            <a:t>і</a:t>
          </a:r>
          <a:r>
            <a:rPr lang="uk-UA" sz="1600" b="1" kern="1200" dirty="0" smtClean="0">
              <a:solidFill>
                <a:srgbClr val="002060"/>
              </a:solidFill>
            </a:rPr>
            <a:t> ІІ групи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0" y="290945"/>
        <a:ext cx="1919205" cy="14494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7496F-BB09-4795-9BC6-892E7A269FB7}">
      <dsp:nvSpPr>
        <dsp:cNvPr id="0" name=""/>
        <dsp:cNvSpPr/>
      </dsp:nvSpPr>
      <dsp:spPr>
        <a:xfrm>
          <a:off x="0" y="0"/>
          <a:ext cx="3953966" cy="6032927"/>
        </a:xfrm>
        <a:prstGeom prst="triangle">
          <a:avLst/>
        </a:prstGeom>
        <a:solidFill>
          <a:srgbClr val="9900FF"/>
        </a:solidFill>
        <a:ln w="12700" cap="flat" cmpd="sng" algn="ctr">
          <a:solidFill>
            <a:srgbClr val="AE18B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38094-A5D0-4837-9AB5-B9B68F671B45}">
      <dsp:nvSpPr>
        <dsp:cNvPr id="0" name=""/>
        <dsp:cNvSpPr/>
      </dsp:nvSpPr>
      <dsp:spPr>
        <a:xfrm>
          <a:off x="1652793" y="620507"/>
          <a:ext cx="2570077" cy="4289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Застосування творчих вправ, завдань та дидактичних ігор під час самопідготовки дає поштовх до розвитку дитини, зростання його організаційної та розумової самостійності, стимулювання уяви та розвиток особистості в цілому</a:t>
          </a:r>
          <a:endParaRPr lang="uk-UA" sz="18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0070C0"/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>
        <a:off x="1778254" y="745968"/>
        <a:ext cx="2319155" cy="403811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A1043-58E5-43EF-9BB0-3C33E1D9D972}">
      <dsp:nvSpPr>
        <dsp:cNvPr id="0" name=""/>
        <dsp:cNvSpPr/>
      </dsp:nvSpPr>
      <dsp:spPr>
        <a:xfrm>
          <a:off x="0" y="0"/>
          <a:ext cx="6001816" cy="6434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«Роз'єднай слова»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18845" y="18845"/>
        <a:ext cx="5232253" cy="605715"/>
      </dsp:txXfrm>
    </dsp:sp>
    <dsp:sp modelId="{4C357440-A6D3-4AD5-BE0E-EF0F6D27C33C}">
      <dsp:nvSpPr>
        <dsp:cNvPr id="0" name=""/>
        <dsp:cNvSpPr/>
      </dsp:nvSpPr>
      <dsp:spPr>
        <a:xfrm>
          <a:off x="448187" y="732766"/>
          <a:ext cx="6001816" cy="643405"/>
        </a:xfrm>
        <a:prstGeom prst="roundRect">
          <a:avLst>
            <a:gd name="adj" fmla="val 10000"/>
          </a:avLst>
        </a:prstGeom>
        <a:solidFill>
          <a:schemeClr val="accent3">
            <a:hueOff val="4909828"/>
            <a:satOff val="-8809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«Мозковий штурм»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467032" y="751611"/>
        <a:ext cx="5097725" cy="605715"/>
      </dsp:txXfrm>
    </dsp:sp>
    <dsp:sp modelId="{123E0846-148D-414D-93DD-21025137220C}">
      <dsp:nvSpPr>
        <dsp:cNvPr id="0" name=""/>
        <dsp:cNvSpPr/>
      </dsp:nvSpPr>
      <dsp:spPr>
        <a:xfrm>
          <a:off x="896375" y="1465533"/>
          <a:ext cx="6001816" cy="643405"/>
        </a:xfrm>
        <a:prstGeom prst="roundRect">
          <a:avLst>
            <a:gd name="adj" fmla="val 10000"/>
          </a:avLst>
        </a:prstGeom>
        <a:solidFill>
          <a:schemeClr val="accent3">
            <a:hueOff val="9819657"/>
            <a:satOff val="-17617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«Читання з передбаченням»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915220" y="1484378"/>
        <a:ext cx="5097725" cy="605715"/>
      </dsp:txXfrm>
    </dsp:sp>
    <dsp:sp modelId="{4F4F3339-DD06-4819-A392-118D6948AC75}">
      <dsp:nvSpPr>
        <dsp:cNvPr id="0" name=""/>
        <dsp:cNvSpPr/>
      </dsp:nvSpPr>
      <dsp:spPr>
        <a:xfrm>
          <a:off x="1344562" y="2198300"/>
          <a:ext cx="6001816" cy="643405"/>
        </a:xfrm>
        <a:prstGeom prst="roundRect">
          <a:avLst>
            <a:gd name="adj" fmla="val 10000"/>
          </a:avLst>
        </a:prstGeom>
        <a:solidFill>
          <a:schemeClr val="accent3">
            <a:hueOff val="14729485"/>
            <a:satOff val="-26426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«Порушена послідовність»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1363407" y="2217145"/>
        <a:ext cx="5097725" cy="605715"/>
      </dsp:txXfrm>
    </dsp:sp>
    <dsp:sp modelId="{FC9959C8-634B-4BD8-B903-1B124404DD93}">
      <dsp:nvSpPr>
        <dsp:cNvPr id="0" name=""/>
        <dsp:cNvSpPr/>
      </dsp:nvSpPr>
      <dsp:spPr>
        <a:xfrm>
          <a:off x="1792750" y="2931067"/>
          <a:ext cx="6001816" cy="643405"/>
        </a:xfrm>
        <a:prstGeom prst="roundRect">
          <a:avLst>
            <a:gd name="adj" fmla="val 10000"/>
          </a:avLst>
        </a:prstGeom>
        <a:solidFill>
          <a:schemeClr val="accent3">
            <a:hueOff val="19639314"/>
            <a:satOff val="-35235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«Навчаючи вчуся»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b="1" kern="1200" dirty="0">
            <a:solidFill>
              <a:srgbClr val="002060"/>
            </a:solidFill>
          </a:endParaRPr>
        </a:p>
      </dsp:txBody>
      <dsp:txXfrm>
        <a:off x="1811595" y="2949912"/>
        <a:ext cx="5097725" cy="605715"/>
      </dsp:txXfrm>
    </dsp:sp>
    <dsp:sp modelId="{D9BFD8E7-FE74-460F-BC00-0540E17FDCB6}">
      <dsp:nvSpPr>
        <dsp:cNvPr id="0" name=""/>
        <dsp:cNvSpPr/>
      </dsp:nvSpPr>
      <dsp:spPr>
        <a:xfrm>
          <a:off x="5583603" y="470043"/>
          <a:ext cx="418213" cy="418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5677701" y="470043"/>
        <a:ext cx="230017" cy="314705"/>
      </dsp:txXfrm>
    </dsp:sp>
    <dsp:sp modelId="{43A6E309-7F9B-45D9-8BA3-A78C29F9E14B}">
      <dsp:nvSpPr>
        <dsp:cNvPr id="0" name=""/>
        <dsp:cNvSpPr/>
      </dsp:nvSpPr>
      <dsp:spPr>
        <a:xfrm>
          <a:off x="6031790" y="1202810"/>
          <a:ext cx="418213" cy="418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689915"/>
            <a:satOff val="-14208"/>
            <a:lumOff val="-77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689915"/>
              <a:satOff val="-14208"/>
              <a:lumOff val="-7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6125888" y="1202810"/>
        <a:ext cx="230017" cy="314705"/>
      </dsp:txXfrm>
    </dsp:sp>
    <dsp:sp modelId="{EF94421E-BCB4-4311-B8F4-E76D1F64BB6C}">
      <dsp:nvSpPr>
        <dsp:cNvPr id="0" name=""/>
        <dsp:cNvSpPr/>
      </dsp:nvSpPr>
      <dsp:spPr>
        <a:xfrm>
          <a:off x="6479978" y="1924853"/>
          <a:ext cx="418213" cy="418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3379830"/>
            <a:satOff val="-28416"/>
            <a:lumOff val="-155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379830"/>
              <a:satOff val="-28416"/>
              <a:lumOff val="-1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6574076" y="1924853"/>
        <a:ext cx="230017" cy="314705"/>
      </dsp:txXfrm>
    </dsp:sp>
    <dsp:sp modelId="{07E42ED6-59E4-4ABC-80E7-C0C0A69756B5}">
      <dsp:nvSpPr>
        <dsp:cNvPr id="0" name=""/>
        <dsp:cNvSpPr/>
      </dsp:nvSpPr>
      <dsp:spPr>
        <a:xfrm>
          <a:off x="6928166" y="2664769"/>
          <a:ext cx="418213" cy="418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069744"/>
            <a:satOff val="-42624"/>
            <a:lumOff val="-232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069744"/>
              <a:satOff val="-42624"/>
              <a:lumOff val="-23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7022264" y="2664769"/>
        <a:ext cx="230017" cy="314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055EB-F307-4EA8-8139-A817BA580D29}">
      <dsp:nvSpPr>
        <dsp:cNvPr id="0" name=""/>
        <dsp:cNvSpPr/>
      </dsp:nvSpPr>
      <dsp:spPr>
        <a:xfrm>
          <a:off x="17960" y="0"/>
          <a:ext cx="7335035" cy="1071528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6F7FC-F027-436F-A091-CE7BF6F7E966}">
      <dsp:nvSpPr>
        <dsp:cNvPr id="0" name=""/>
        <dsp:cNvSpPr/>
      </dsp:nvSpPr>
      <dsp:spPr>
        <a:xfrm>
          <a:off x="610958" y="267805"/>
          <a:ext cx="6475460" cy="53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7030A0"/>
              </a:solidFill>
            </a:rPr>
            <a:t>Схема моєї професійної діяльності:</a:t>
          </a:r>
          <a:endParaRPr lang="uk-UA" sz="2400" kern="1200" dirty="0">
            <a:solidFill>
              <a:srgbClr val="7030A0"/>
            </a:solidFill>
          </a:endParaRPr>
        </a:p>
      </dsp:txBody>
      <dsp:txXfrm>
        <a:off x="610958" y="267805"/>
        <a:ext cx="6475460" cy="535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8C504-D233-4FAF-BDEF-879DFD967784}">
      <dsp:nvSpPr>
        <dsp:cNvPr id="0" name=""/>
        <dsp:cNvSpPr/>
      </dsp:nvSpPr>
      <dsp:spPr>
        <a:xfrm>
          <a:off x="0" y="0"/>
          <a:ext cx="2914185" cy="514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Методична робота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15068" y="15068"/>
        <a:ext cx="2884049" cy="4843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35D6D-4ACC-4B1B-A4E4-1D9397FC9BDE}">
      <dsp:nvSpPr>
        <dsp:cNvPr id="0" name=""/>
        <dsp:cNvSpPr/>
      </dsp:nvSpPr>
      <dsp:spPr>
        <a:xfrm>
          <a:off x="626003" y="0"/>
          <a:ext cx="3725580" cy="372558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CFE05-B52A-4F9C-81C2-61C4EDF5E879}">
      <dsp:nvSpPr>
        <dsp:cNvPr id="0" name=""/>
        <dsp:cNvSpPr/>
      </dsp:nvSpPr>
      <dsp:spPr>
        <a:xfrm>
          <a:off x="282752" y="291001"/>
          <a:ext cx="2134683" cy="14529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Розробка та організація методичних заходів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353680" y="361929"/>
        <a:ext cx="1992827" cy="1311120"/>
      </dsp:txXfrm>
    </dsp:sp>
    <dsp:sp modelId="{B4631972-3D75-4003-AEA3-E80E5CD51404}">
      <dsp:nvSpPr>
        <dsp:cNvPr id="0" name=""/>
        <dsp:cNvSpPr/>
      </dsp:nvSpPr>
      <dsp:spPr>
        <a:xfrm>
          <a:off x="2709881" y="291001"/>
          <a:ext cx="2068050" cy="1452976"/>
        </a:xfrm>
        <a:prstGeom prst="roundRect">
          <a:avLst/>
        </a:prstGeom>
        <a:solidFill>
          <a:schemeClr val="accent2">
            <a:hueOff val="283342"/>
            <a:satOff val="866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Участь в семінарах, педрадах, педагогічних  творчих годинах, конференціях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2780809" y="361929"/>
        <a:ext cx="1926194" cy="1311120"/>
      </dsp:txXfrm>
    </dsp:sp>
    <dsp:sp modelId="{B4D1119C-84BE-4894-A5AB-0BA238EACE4C}">
      <dsp:nvSpPr>
        <dsp:cNvPr id="0" name=""/>
        <dsp:cNvSpPr/>
      </dsp:nvSpPr>
      <dsp:spPr>
        <a:xfrm>
          <a:off x="257994" y="2029158"/>
          <a:ext cx="2256094" cy="1452976"/>
        </a:xfrm>
        <a:prstGeom prst="roundRect">
          <a:avLst/>
        </a:prstGeom>
        <a:solidFill>
          <a:schemeClr val="accent2">
            <a:hueOff val="566685"/>
            <a:satOff val="1733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Самоосвіта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328922" y="2100086"/>
        <a:ext cx="2114238" cy="1311120"/>
      </dsp:txXfrm>
    </dsp:sp>
    <dsp:sp modelId="{AF7EF9C0-D7C9-4588-8B78-E7F53FC3565E}">
      <dsp:nvSpPr>
        <dsp:cNvPr id="0" name=""/>
        <dsp:cNvSpPr/>
      </dsp:nvSpPr>
      <dsp:spPr>
        <a:xfrm>
          <a:off x="2579382" y="1978579"/>
          <a:ext cx="2279240" cy="1452976"/>
        </a:xfrm>
        <a:prstGeom prst="roundRect">
          <a:avLst/>
        </a:prstGeom>
        <a:solidFill>
          <a:schemeClr val="accent2">
            <a:hueOff val="850027"/>
            <a:satOff val="2599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Розробка виховних заходів, проектів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2650310" y="2049507"/>
        <a:ext cx="2137384" cy="1311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63B96-CCCD-48A9-B704-E75B5CD15070}">
      <dsp:nvSpPr>
        <dsp:cNvPr id="0" name=""/>
        <dsp:cNvSpPr/>
      </dsp:nvSpPr>
      <dsp:spPr>
        <a:xfrm>
          <a:off x="548671" y="365"/>
          <a:ext cx="1971981" cy="6509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Навчальна робота: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548671" y="365"/>
        <a:ext cx="1971981" cy="6509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67FBC-5DC4-4ED6-AA57-BDC18CB3C975}">
      <dsp:nvSpPr>
        <dsp:cNvPr id="0" name=""/>
        <dsp:cNvSpPr/>
      </dsp:nvSpPr>
      <dsp:spPr>
        <a:xfrm>
          <a:off x="539779" y="194840"/>
          <a:ext cx="2161470" cy="13265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Самопідготовка вихованців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539779" y="194840"/>
        <a:ext cx="2161470" cy="1326553"/>
      </dsp:txXfrm>
    </dsp:sp>
    <dsp:sp modelId="{48C73775-2CEC-48ED-96FC-4830D2E3B3D3}">
      <dsp:nvSpPr>
        <dsp:cNvPr id="0" name=""/>
        <dsp:cNvSpPr/>
      </dsp:nvSpPr>
      <dsp:spPr>
        <a:xfrm>
          <a:off x="395" y="1675691"/>
          <a:ext cx="1542970" cy="13753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 </a:t>
          </a:r>
          <a:r>
            <a:rPr lang="uk-UA" sz="1900" b="1" kern="1200" dirty="0" smtClean="0">
              <a:solidFill>
                <a:srgbClr val="002060"/>
              </a:solidFill>
            </a:rPr>
            <a:t>Контрольні заняття</a:t>
          </a:r>
          <a:endParaRPr lang="uk-UA" sz="1900" b="1" kern="1200" dirty="0">
            <a:solidFill>
              <a:srgbClr val="002060"/>
            </a:solidFill>
          </a:endParaRPr>
        </a:p>
      </dsp:txBody>
      <dsp:txXfrm>
        <a:off x="395" y="1675691"/>
        <a:ext cx="1542970" cy="1375314"/>
      </dsp:txXfrm>
    </dsp:sp>
    <dsp:sp modelId="{599179E3-EFAE-4A14-ACA3-BEF1D1361406}">
      <dsp:nvSpPr>
        <dsp:cNvPr id="0" name=""/>
        <dsp:cNvSpPr/>
      </dsp:nvSpPr>
      <dsp:spPr>
        <a:xfrm>
          <a:off x="1698059" y="1671354"/>
          <a:ext cx="1542970" cy="13550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Інтерактивні, дидактичні, розвиваючі ігри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1698059" y="1671354"/>
        <a:ext cx="1542970" cy="13550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C4CE3-3259-4504-B181-A10B0A23AB17}">
      <dsp:nvSpPr>
        <dsp:cNvPr id="0" name=""/>
        <dsp:cNvSpPr/>
      </dsp:nvSpPr>
      <dsp:spPr>
        <a:xfrm>
          <a:off x="0" y="465546"/>
          <a:ext cx="3635297" cy="363529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4B0FE-DDF0-46C0-B9D8-B98D9CEE2EFC}">
      <dsp:nvSpPr>
        <dsp:cNvPr id="0" name=""/>
        <dsp:cNvSpPr/>
      </dsp:nvSpPr>
      <dsp:spPr>
        <a:xfrm>
          <a:off x="0" y="792709"/>
          <a:ext cx="1794636" cy="1417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Індивідуальна робота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69210" y="861919"/>
        <a:ext cx="1656216" cy="1279345"/>
      </dsp:txXfrm>
    </dsp:sp>
    <dsp:sp modelId="{EC40BDA3-81B4-4BF5-8AD2-340A11760851}">
      <dsp:nvSpPr>
        <dsp:cNvPr id="0" name=""/>
        <dsp:cNvSpPr/>
      </dsp:nvSpPr>
      <dsp:spPr>
        <a:xfrm>
          <a:off x="1843602" y="792709"/>
          <a:ext cx="1725123" cy="1417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Виховні години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 та заходи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1912812" y="861919"/>
        <a:ext cx="1586703" cy="1279345"/>
      </dsp:txXfrm>
    </dsp:sp>
    <dsp:sp modelId="{37516EE5-4820-4164-B0D1-9C615C5CC838}">
      <dsp:nvSpPr>
        <dsp:cNvPr id="0" name=""/>
        <dsp:cNvSpPr/>
      </dsp:nvSpPr>
      <dsp:spPr>
        <a:xfrm>
          <a:off x="74318" y="2434628"/>
          <a:ext cx="1871280" cy="1417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Заняття за інтересами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143528" y="2503838"/>
        <a:ext cx="1732860" cy="1279345"/>
      </dsp:txXfrm>
    </dsp:sp>
    <dsp:sp modelId="{D87B7140-B777-4FB3-999B-D154807D577D}">
      <dsp:nvSpPr>
        <dsp:cNvPr id="0" name=""/>
        <dsp:cNvSpPr/>
      </dsp:nvSpPr>
      <dsp:spPr>
        <a:xfrm>
          <a:off x="1976844" y="2407691"/>
          <a:ext cx="1550000" cy="1386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002060"/>
              </a:solidFill>
            </a:rPr>
            <a:t>Прогулянки</a:t>
          </a:r>
          <a:endParaRPr lang="uk-UA" sz="1600" b="1" kern="1200" dirty="0">
            <a:solidFill>
              <a:srgbClr val="002060"/>
            </a:solidFill>
          </a:endParaRPr>
        </a:p>
      </dsp:txBody>
      <dsp:txXfrm>
        <a:off x="2044503" y="2475350"/>
        <a:ext cx="1414682" cy="12506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A17A8-FF80-411F-8787-D7118B20474D}">
      <dsp:nvSpPr>
        <dsp:cNvPr id="0" name=""/>
        <dsp:cNvSpPr/>
      </dsp:nvSpPr>
      <dsp:spPr>
        <a:xfrm>
          <a:off x="0" y="99565"/>
          <a:ext cx="3068868" cy="476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002060"/>
              </a:solidFill>
            </a:rPr>
            <a:t>Виховна робота</a:t>
          </a:r>
          <a:endParaRPr lang="uk-UA" sz="2300" b="1" kern="1200" dirty="0">
            <a:solidFill>
              <a:srgbClr val="002060"/>
            </a:solidFill>
          </a:endParaRPr>
        </a:p>
      </dsp:txBody>
      <dsp:txXfrm>
        <a:off x="0" y="99565"/>
        <a:ext cx="3068868" cy="476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3C542F-31EA-4B9A-A067-6ED5C1834D94}" type="datetime1">
              <a:rPr lang="uk-UA" smtClean="0"/>
              <a:pPr rtl="0"/>
              <a:t>02.04.2019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6EDE9F-D674-4D53-AC2F-9FEDDC68AE64}" type="datetime1">
              <a:rPr lang="uk-UA" noProof="0" smtClean="0"/>
              <a:pPr rtl="0"/>
              <a:t>02.04.2019</a:t>
            </a:fld>
            <a:endParaRPr lang="uk-UA" noProof="0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4882C-5AA4-4F0B-83F1-1D6B65BF1C0E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 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D518D2-7F7A-42D4-9BB3-0DF0E5995FD4}" type="datetime1">
              <a:rPr lang="uk-UA" noProof="0" smtClean="0"/>
              <a:pPr rtl="0"/>
              <a:t>02.04.2019</a:t>
            </a:fld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7EB1E5-7F94-4C05-8BE5-2C341E771A8B}" type="datetime1">
              <a:rPr lang="uk-UA" noProof="0" smtClean="0"/>
              <a:pPr rtl="0"/>
              <a:t>02.04.2019</a:t>
            </a:fld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3F6EB-04AC-443F-B94A-F9DF059B55EF}" type="datetime1">
              <a:rPr lang="uk-UA" smtClean="0"/>
              <a:pPr rtl="0"/>
              <a:t>02.04.2019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82EED1-269D-427D-A744-DC8E26BBD082}" type="datetime1">
              <a:rPr lang="uk-UA" noProof="0" smtClean="0"/>
              <a:pPr rtl="0"/>
              <a:t>02.04.2019</a:t>
            </a:fld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2AF230-2922-41E8-8419-D1C163DD29D5}" type="datetime1">
              <a:rPr lang="uk-UA" noProof="0" smtClean="0"/>
              <a:pPr rtl="0"/>
              <a:t>02.04.2019</a:t>
            </a:fld>
            <a:endParaRPr lang="uk-UA" noProof="0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54974D-9193-43CC-B7D9-85C23E5D3EAA}" type="datetime1">
              <a:rPr lang="uk-UA" noProof="0" smtClean="0"/>
              <a:pPr rtl="0"/>
              <a:t>02.04.2019</a:t>
            </a:fld>
            <a:endParaRPr lang="uk-UA" noProof="0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782DA3-4A42-4217-886B-16BEBB69596D}" type="datetime1">
              <a:rPr lang="uk-UA" noProof="0" smtClean="0"/>
              <a:pPr rtl="0"/>
              <a:t>02.04.2019</a:t>
            </a:fld>
            <a:endParaRPr lang="uk-UA" noProof="0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2BE89-563A-4BBC-9FDC-575D2E3C4B6A}" type="datetime1">
              <a:rPr lang="uk-UA" noProof="0" smtClean="0"/>
              <a:pPr rtl="0"/>
              <a:t>02.04.2019</a:t>
            </a:fld>
            <a:endParaRPr lang="uk-UA" noProof="0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 2" descr="Пустий покажчик місця заповнення для зображення.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F157891-2A87-4CA7-A30F-EA520A97C94E}" type="datetime1">
              <a:rPr lang="uk-UA" noProof="0" smtClean="0"/>
              <a:pPr rtl="0"/>
              <a:t>02.04.2019</a:t>
            </a:fld>
            <a:endParaRPr lang="uk-UA" noProof="0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12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12.xml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4.xml"/><Relationship Id="rId18" Type="http://schemas.microsoft.com/office/2007/relationships/diagramDrawing" Target="../diagrams/drawing15.xml"/><Relationship Id="rId26" Type="http://schemas.openxmlformats.org/officeDocument/2006/relationships/diagramQuickStyle" Target="../diagrams/quickStyle17.xml"/><Relationship Id="rId39" Type="http://schemas.openxmlformats.org/officeDocument/2006/relationships/diagramData" Target="../diagrams/data20.xml"/><Relationship Id="rId3" Type="http://schemas.openxmlformats.org/officeDocument/2006/relationships/image" Target="../media/image39.jpeg"/><Relationship Id="rId21" Type="http://schemas.openxmlformats.org/officeDocument/2006/relationships/diagramQuickStyle" Target="../diagrams/quickStyle16.xml"/><Relationship Id="rId34" Type="http://schemas.openxmlformats.org/officeDocument/2006/relationships/diagramData" Target="../diagrams/data19.xml"/><Relationship Id="rId42" Type="http://schemas.openxmlformats.org/officeDocument/2006/relationships/diagramColors" Target="../diagrams/colors20.xml"/><Relationship Id="rId47" Type="http://schemas.openxmlformats.org/officeDocument/2006/relationships/diagramColors" Target="../diagrams/colors21.xml"/><Relationship Id="rId50" Type="http://schemas.openxmlformats.org/officeDocument/2006/relationships/diagramLayout" Target="../diagrams/layout22.xml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17" Type="http://schemas.openxmlformats.org/officeDocument/2006/relationships/diagramColors" Target="../diagrams/colors15.xml"/><Relationship Id="rId25" Type="http://schemas.openxmlformats.org/officeDocument/2006/relationships/diagramLayout" Target="../diagrams/layout17.xml"/><Relationship Id="rId33" Type="http://schemas.microsoft.com/office/2007/relationships/diagramDrawing" Target="../diagrams/drawing18.xml"/><Relationship Id="rId38" Type="http://schemas.microsoft.com/office/2007/relationships/diagramDrawing" Target="../diagrams/drawing19.xml"/><Relationship Id="rId46" Type="http://schemas.openxmlformats.org/officeDocument/2006/relationships/diagramQuickStyle" Target="../diagrams/quickStyle21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15.xml"/><Relationship Id="rId20" Type="http://schemas.openxmlformats.org/officeDocument/2006/relationships/diagramLayout" Target="../diagrams/layout16.xml"/><Relationship Id="rId29" Type="http://schemas.openxmlformats.org/officeDocument/2006/relationships/diagramData" Target="../diagrams/data18.xml"/><Relationship Id="rId41" Type="http://schemas.openxmlformats.org/officeDocument/2006/relationships/diagramQuickStyle" Target="../diagrams/quickStyle20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24" Type="http://schemas.openxmlformats.org/officeDocument/2006/relationships/diagramData" Target="../diagrams/data17.xml"/><Relationship Id="rId32" Type="http://schemas.openxmlformats.org/officeDocument/2006/relationships/diagramColors" Target="../diagrams/colors18.xml"/><Relationship Id="rId37" Type="http://schemas.openxmlformats.org/officeDocument/2006/relationships/diagramColors" Target="../diagrams/colors19.xml"/><Relationship Id="rId40" Type="http://schemas.openxmlformats.org/officeDocument/2006/relationships/diagramLayout" Target="../diagrams/layout20.xml"/><Relationship Id="rId45" Type="http://schemas.openxmlformats.org/officeDocument/2006/relationships/diagramLayout" Target="../diagrams/layout21.xml"/><Relationship Id="rId53" Type="http://schemas.microsoft.com/office/2007/relationships/diagramDrawing" Target="../diagrams/drawing22.xml"/><Relationship Id="rId5" Type="http://schemas.openxmlformats.org/officeDocument/2006/relationships/diagramLayout" Target="../diagrams/layout13.xml"/><Relationship Id="rId15" Type="http://schemas.openxmlformats.org/officeDocument/2006/relationships/diagramLayout" Target="../diagrams/layout15.xml"/><Relationship Id="rId23" Type="http://schemas.microsoft.com/office/2007/relationships/diagramDrawing" Target="../diagrams/drawing16.xml"/><Relationship Id="rId28" Type="http://schemas.microsoft.com/office/2007/relationships/diagramDrawing" Target="../diagrams/drawing17.xml"/><Relationship Id="rId36" Type="http://schemas.openxmlformats.org/officeDocument/2006/relationships/diagramQuickStyle" Target="../diagrams/quickStyle19.xml"/><Relationship Id="rId49" Type="http://schemas.openxmlformats.org/officeDocument/2006/relationships/diagramData" Target="../diagrams/data22.xml"/><Relationship Id="rId10" Type="http://schemas.openxmlformats.org/officeDocument/2006/relationships/diagramLayout" Target="../diagrams/layout14.xml"/><Relationship Id="rId19" Type="http://schemas.openxmlformats.org/officeDocument/2006/relationships/diagramData" Target="../diagrams/data16.xml"/><Relationship Id="rId31" Type="http://schemas.openxmlformats.org/officeDocument/2006/relationships/diagramQuickStyle" Target="../diagrams/quickStyle18.xml"/><Relationship Id="rId44" Type="http://schemas.openxmlformats.org/officeDocument/2006/relationships/diagramData" Target="../diagrams/data21.xml"/><Relationship Id="rId52" Type="http://schemas.openxmlformats.org/officeDocument/2006/relationships/diagramColors" Target="../diagrams/colors22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Relationship Id="rId14" Type="http://schemas.openxmlformats.org/officeDocument/2006/relationships/diagramData" Target="../diagrams/data15.xml"/><Relationship Id="rId22" Type="http://schemas.openxmlformats.org/officeDocument/2006/relationships/diagramColors" Target="../diagrams/colors16.xml"/><Relationship Id="rId27" Type="http://schemas.openxmlformats.org/officeDocument/2006/relationships/diagramColors" Target="../diagrams/colors17.xml"/><Relationship Id="rId30" Type="http://schemas.openxmlformats.org/officeDocument/2006/relationships/diagramLayout" Target="../diagrams/layout18.xml"/><Relationship Id="rId35" Type="http://schemas.openxmlformats.org/officeDocument/2006/relationships/diagramLayout" Target="../diagrams/layout19.xml"/><Relationship Id="rId43" Type="http://schemas.microsoft.com/office/2007/relationships/diagramDrawing" Target="../diagrams/drawing20.xml"/><Relationship Id="rId48" Type="http://schemas.microsoft.com/office/2007/relationships/diagramDrawing" Target="../diagrams/drawing21.xml"/><Relationship Id="rId8" Type="http://schemas.microsoft.com/office/2007/relationships/diagramDrawing" Target="../diagrams/drawing13.xml"/><Relationship Id="rId51" Type="http://schemas.openxmlformats.org/officeDocument/2006/relationships/diagramQuickStyle" Target="../diagrams/quickStyle2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image" Target="../media/image26.png"/><Relationship Id="rId21" Type="http://schemas.openxmlformats.org/officeDocument/2006/relationships/diagramQuickStyle" Target="../diagrams/quickStyle6.xml"/><Relationship Id="rId34" Type="http://schemas.openxmlformats.org/officeDocument/2006/relationships/diagramData" Target="../diagrams/data9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33" Type="http://schemas.microsoft.com/office/2007/relationships/diagramDrawing" Target="../diagrams/drawing8.xml"/><Relationship Id="rId38" Type="http://schemas.microsoft.com/office/2007/relationships/diagramDrawing" Target="../diagrams/drawing9.xml"/><Relationship Id="rId2" Type="http://schemas.openxmlformats.org/officeDocument/2006/relationships/slideLayout" Target="../slideLayouts/slideLayout4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29" Type="http://schemas.openxmlformats.org/officeDocument/2006/relationships/diagramData" Target="../diagrams/data8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37" Type="http://schemas.openxmlformats.org/officeDocument/2006/relationships/diagramColors" Target="../diagrams/colors9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36" Type="http://schemas.openxmlformats.org/officeDocument/2006/relationships/diagramQuickStyle" Target="../diagrams/quickStyle9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31" Type="http://schemas.openxmlformats.org/officeDocument/2006/relationships/diagramQuickStyle" Target="../diagrams/quickStyle8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Relationship Id="rId35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flow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584" y="0"/>
            <a:ext cx="12202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title" idx="4294967295"/>
          </p:nvPr>
        </p:nvSpPr>
        <p:spPr>
          <a:xfrm rot="21317814">
            <a:off x="1231153" y="2083188"/>
            <a:ext cx="5403398" cy="3562979"/>
          </a:xfrm>
          <a:solidFill>
            <a:schemeClr val="bg1">
              <a:alpha val="89999"/>
            </a:schemeClr>
          </a:solidFill>
          <a:ln w="101600">
            <a:solidFill>
              <a:srgbClr val="F662C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Портфоліо</a:t>
            </a:r>
            <a:b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вихователя </a:t>
            </a:r>
            <a:b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ДНЗ Чинадіївського дитячого будинку</a:t>
            </a:r>
            <a:b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Бубряк Тетяни Іванівни</a:t>
            </a:r>
            <a:b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031499" y="5983599"/>
            <a:ext cx="4476881" cy="51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/>
          <a:p>
            <a:pPr marL="2301875" indent="-2301875" algn="ctr">
              <a:spcBef>
                <a:spcPct val="20000"/>
              </a:spcBef>
              <a:tabLst>
                <a:tab pos="4445000" algn="ctr"/>
              </a:tabLst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itchFamily="34" charset="0"/>
              </a:rPr>
              <a:t>Березень 2019 року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rebuchet MS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12099073" cy="6856141"/>
          </a:xfrm>
          <a:prstGeom prst="rect">
            <a:avLst/>
          </a:prstGeom>
          <a:noFill/>
          <a:ln w="203200" cap="sq">
            <a:solidFill>
              <a:srgbClr val="F662C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43417" y="171450"/>
            <a:ext cx="11709400" cy="6505575"/>
          </a:xfrm>
          <a:prstGeom prst="rect">
            <a:avLst/>
          </a:prstGeom>
          <a:noFill/>
          <a:ln w="254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52367" y="693691"/>
            <a:ext cx="8476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i="1" kern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Чинад</a:t>
            </a:r>
            <a:r>
              <a:rPr lang="uk-UA" sz="2000" b="1" i="1" kern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іївський дошкільний навчальний заклад (дитячий будинок) інтернатного типу Закарпатської обласної ради</a:t>
            </a:r>
            <a:endParaRPr lang="ru-RU" sz="2000" i="1" kern="0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1990">
            <a:off x="7872808" y="2125283"/>
            <a:ext cx="2880284" cy="356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575">
        <p15:prstTrans prst="curtains"/>
      </p:transition>
    </mc:Choice>
    <mc:Fallback xmlns="">
      <p:transition spd="slow" advTm="7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20" y="814038"/>
            <a:ext cx="7724078" cy="887955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Напрямки виховної роботи: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777139"/>
              </p:ext>
            </p:extLst>
          </p:nvPr>
        </p:nvGraphicFramePr>
        <p:xfrm>
          <a:off x="1066799" y="1905001"/>
          <a:ext cx="10686585" cy="4651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1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04">
        <p:fade/>
      </p:transition>
    </mc:Choice>
    <mc:Fallback xmlns="">
      <p:transition spd="med" advTm="138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79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Інноваційні</a:t>
            </a:r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технології, які використовую у педагогічній діяльності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219282"/>
              </p:ext>
            </p:extLst>
          </p:nvPr>
        </p:nvGraphicFramePr>
        <p:xfrm>
          <a:off x="230458" y="1860397"/>
          <a:ext cx="11578683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3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66">
        <p:dissolve/>
      </p:transition>
    </mc:Choice>
    <mc:Fallback xmlns="">
      <p:transition spd="slow" advTm="1046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796" y="1294509"/>
            <a:ext cx="9144000" cy="1137457"/>
          </a:xfrm>
        </p:spPr>
        <p:txBody>
          <a:bodyPr>
            <a:normAutofit/>
          </a:bodyPr>
          <a:lstStyle/>
          <a:p>
            <a:pPr algn="ctr"/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Самопідготовка – одна з форм організації навчального процесу.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16465" y="2676698"/>
            <a:ext cx="7283170" cy="16053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	</a:t>
            </a: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 обов'язкові щоденні заняття, на яких діти самостійно виконують навчальні завдання у відведений для цього  час, під керівництвом педагога-вихователя.</a:t>
            </a:r>
          </a:p>
          <a:p>
            <a:pPr marL="0" indent="0">
              <a:buNone/>
            </a:pPr>
            <a:r>
              <a:rPr lang="uk-UA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833100" y="3854213"/>
            <a:ext cx="6862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	</a:t>
            </a: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Мета самопідготовки: прищепити вихованцям навички самоосвітньої роботи, яким у повсякденному житті надають величезне значення.</a:t>
            </a:r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ÐºÐ°ÑÑÐ¸Ð½ÐºÐ° Ð²ÑÐ¸ÑÐµÐ»ÑÐºÐ¸ ÑÐ¾ Ð¿Ð¾ÑÑÐ½ÑÑ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610" y="3854213"/>
            <a:ext cx="2092910" cy="217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6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4420">
        <p14:honeycomb/>
      </p:transition>
    </mc:Choice>
    <mc:Fallback xmlns="">
      <p:transition spd="slow" advTm="24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" y="0"/>
            <a:ext cx="12182949" cy="6858000"/>
          </a:xfrm>
          <a:prstGeom prst="rect">
            <a:avLst/>
          </a:prstGeom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59923025"/>
              </p:ext>
            </p:extLst>
          </p:nvPr>
        </p:nvGraphicFramePr>
        <p:xfrm>
          <a:off x="1066800" y="250652"/>
          <a:ext cx="9516701" cy="843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1975" y="5991610"/>
            <a:ext cx="3040758" cy="4494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Фронтальна робота</a:t>
            </a:r>
            <a:endParaRPr lang="uk-UA" sz="1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097392" y="880680"/>
            <a:ext cx="19972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b="1" spc="50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Групова </a:t>
            </a:r>
            <a:r>
              <a:rPr lang="uk-UA" b="1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робота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9321626" y="1256075"/>
            <a:ext cx="192289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Робота в парах</a:t>
            </a:r>
            <a:endParaRPr lang="uk-UA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90866" y="1323872"/>
            <a:ext cx="275569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b="1" spc="50" dirty="0" smtClean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Індивідуальна </a:t>
            </a:r>
            <a:r>
              <a:rPr lang="uk-UA" b="1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робота</a:t>
            </a:r>
          </a:p>
        </p:txBody>
      </p:sp>
      <p:sp>
        <p:nvSpPr>
          <p:cNvPr id="14" name="Стрілка вниз 13"/>
          <p:cNvSpPr/>
          <p:nvPr/>
        </p:nvSpPr>
        <p:spPr>
          <a:xfrm>
            <a:off x="1908922" y="1746987"/>
            <a:ext cx="321733" cy="59835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>
            <a:off x="10122210" y="1662646"/>
            <a:ext cx="321733" cy="598356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Стрілка вниз 15"/>
          <p:cNvSpPr/>
          <p:nvPr/>
        </p:nvSpPr>
        <p:spPr>
          <a:xfrm>
            <a:off x="5935133" y="1250012"/>
            <a:ext cx="321733" cy="5983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низ 16"/>
          <p:cNvSpPr/>
          <p:nvPr/>
        </p:nvSpPr>
        <p:spPr>
          <a:xfrm rot="16200000">
            <a:off x="3468123" y="5619823"/>
            <a:ext cx="263637" cy="114825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75" y="2474991"/>
            <a:ext cx="4298946" cy="3224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604" y="2521522"/>
            <a:ext cx="4292895" cy="321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130" y="2738510"/>
            <a:ext cx="4302470" cy="2929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00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4251">
        <p15:prstTrans prst="curtains"/>
      </p:transition>
    </mc:Choice>
    <mc:Fallback xmlns="">
      <p:transition spd="slow" advTm="242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 ÐµÐ·ÑÐ»ÑÑÐ°Ñ Ð¿Ð¾ÑÑÐºÑ Ð·Ð¾Ð±ÑÐ°Ð¶ÐµÐ½Ñ Ð·Ð° Ð·Ð°Ð¿Ð¸ÑÐ¾Ð¼ &quot;Ð²ÐµÑÐ½ÑÐ½Ñ ÑÐ¾Ð½Ð¸ Ð¿ÑÐµÐ·ÐµÐ½ÑÐ°ÑÑÑ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9" y="52177"/>
            <a:ext cx="12157871" cy="6865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403" y="416372"/>
            <a:ext cx="10160924" cy="733502"/>
          </a:xfrm>
        </p:spPr>
        <p:txBody>
          <a:bodyPr>
            <a:noAutofit/>
          </a:bodyPr>
          <a:lstStyle/>
          <a:p>
            <a:pPr algn="ctr"/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 час самопідготовки використовую </a:t>
            </a:r>
            <a:b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диференційований підхід</a:t>
            </a:r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3" name="Місце для вмісту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131573"/>
              </p:ext>
            </p:extLst>
          </p:nvPr>
        </p:nvGraphicFramePr>
        <p:xfrm>
          <a:off x="4633654" y="1212284"/>
          <a:ext cx="1908875" cy="57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223337732"/>
              </p:ext>
            </p:extLst>
          </p:nvPr>
        </p:nvGraphicFramePr>
        <p:xfrm>
          <a:off x="5174959" y="2333757"/>
          <a:ext cx="136756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94940788"/>
              </p:ext>
            </p:extLst>
          </p:nvPr>
        </p:nvGraphicFramePr>
        <p:xfrm>
          <a:off x="597330" y="1612946"/>
          <a:ext cx="1419013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293273212"/>
              </p:ext>
            </p:extLst>
          </p:nvPr>
        </p:nvGraphicFramePr>
        <p:xfrm>
          <a:off x="9072381" y="1768709"/>
          <a:ext cx="192599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271171437"/>
              </p:ext>
            </p:extLst>
          </p:nvPr>
        </p:nvGraphicFramePr>
        <p:xfrm>
          <a:off x="738699" y="2545986"/>
          <a:ext cx="125521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34991100"/>
              </p:ext>
            </p:extLst>
          </p:nvPr>
        </p:nvGraphicFramePr>
        <p:xfrm>
          <a:off x="4752041" y="3301547"/>
          <a:ext cx="225558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041414052"/>
              </p:ext>
            </p:extLst>
          </p:nvPr>
        </p:nvGraphicFramePr>
        <p:xfrm>
          <a:off x="9190640" y="2725797"/>
          <a:ext cx="194991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00771706"/>
              </p:ext>
            </p:extLst>
          </p:nvPr>
        </p:nvGraphicFramePr>
        <p:xfrm>
          <a:off x="355176" y="3777645"/>
          <a:ext cx="2022264" cy="232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46748718"/>
              </p:ext>
            </p:extLst>
          </p:nvPr>
        </p:nvGraphicFramePr>
        <p:xfrm>
          <a:off x="4627918" y="4553852"/>
          <a:ext cx="2461649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846860635"/>
              </p:ext>
            </p:extLst>
          </p:nvPr>
        </p:nvGraphicFramePr>
        <p:xfrm>
          <a:off x="9205995" y="4068591"/>
          <a:ext cx="1919205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sp>
        <p:nvSpPr>
          <p:cNvPr id="23" name="Стрілка вниз 22"/>
          <p:cNvSpPr/>
          <p:nvPr/>
        </p:nvSpPr>
        <p:spPr>
          <a:xfrm rot="4999580">
            <a:off x="3248034" y="871758"/>
            <a:ext cx="260433" cy="1629066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ілка вниз 23"/>
          <p:cNvSpPr/>
          <p:nvPr/>
        </p:nvSpPr>
        <p:spPr>
          <a:xfrm>
            <a:off x="5728525" y="1825130"/>
            <a:ext cx="260433" cy="40533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ілка вниз 24"/>
          <p:cNvSpPr/>
          <p:nvPr/>
        </p:nvSpPr>
        <p:spPr>
          <a:xfrm>
            <a:off x="5779787" y="2822590"/>
            <a:ext cx="260433" cy="40533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ілка вниз 25"/>
          <p:cNvSpPr/>
          <p:nvPr/>
        </p:nvSpPr>
        <p:spPr>
          <a:xfrm>
            <a:off x="1236087" y="2078245"/>
            <a:ext cx="260433" cy="405331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ілка вниз 26"/>
          <p:cNvSpPr/>
          <p:nvPr/>
        </p:nvSpPr>
        <p:spPr>
          <a:xfrm>
            <a:off x="1236087" y="3282378"/>
            <a:ext cx="260433" cy="405331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ілка вниз 27"/>
          <p:cNvSpPr/>
          <p:nvPr/>
        </p:nvSpPr>
        <p:spPr>
          <a:xfrm>
            <a:off x="9934806" y="2229253"/>
            <a:ext cx="260433" cy="4053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ілка вниз 28"/>
          <p:cNvSpPr/>
          <p:nvPr/>
        </p:nvSpPr>
        <p:spPr>
          <a:xfrm>
            <a:off x="10065022" y="3865925"/>
            <a:ext cx="260433" cy="4053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ілка вниз 29"/>
          <p:cNvSpPr/>
          <p:nvPr/>
        </p:nvSpPr>
        <p:spPr>
          <a:xfrm rot="16813008">
            <a:off x="8224053" y="1067935"/>
            <a:ext cx="259330" cy="14137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33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1059">
        <p14:vortex dir="r"/>
      </p:transition>
    </mc:Choice>
    <mc:Fallback xmlns="">
      <p:transition spd="slow" advTm="310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 ÐµÐ·ÑÐ»ÑÑÐ°Ñ Ð¿Ð¾ÑÑÐºÑ Ð·Ð¾Ð±ÑÐ°Ð¶ÐµÐ½Ñ Ð·Ð° Ð·Ð°Ð¿Ð¸ÑÐ¾Ð¼ &quot;Ð²ÐµÑÐ½ÑÐ½Ñ ÑÐ¾Ð½Ð¸ Ð¿ÑÐµÐ·ÐµÐ½ÑÐ°ÑÑÑ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E18B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996732"/>
              </p:ext>
            </p:extLst>
          </p:nvPr>
        </p:nvGraphicFramePr>
        <p:xfrm>
          <a:off x="7049193" y="542439"/>
          <a:ext cx="4547061" cy="6032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470" y="1332854"/>
            <a:ext cx="5589723" cy="4192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E18B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42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214">
        <p15:prstTrans prst="drape"/>
      </p:transition>
    </mc:Choice>
    <mc:Fallback xmlns="">
      <p:transition spd="slow" advTm="142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²ÐµÑÐ½ÑÐ½Ñ ÑÐ¾Ð½Ð¸ Ð¿ÑÐµÐ·ÐµÐ½ÑÐ°ÑÑÑ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47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0770" y="695222"/>
            <a:ext cx="5926975" cy="906405"/>
          </a:xfrm>
        </p:spPr>
        <p:txBody>
          <a:bodyPr>
            <a:normAutofit/>
          </a:bodyPr>
          <a:lstStyle/>
          <a:p>
            <a:pPr algn="ctr"/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Використовую інтерактивні </a:t>
            </a:r>
            <a:b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вправи:</a:t>
            </a: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964575"/>
              </p:ext>
            </p:extLst>
          </p:nvPr>
        </p:nvGraphicFramePr>
        <p:xfrm>
          <a:off x="2208664" y="1601627"/>
          <a:ext cx="7794567" cy="357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Групувати 4"/>
          <p:cNvGrpSpPr/>
          <p:nvPr/>
        </p:nvGrpSpPr>
        <p:grpSpPr>
          <a:xfrm>
            <a:off x="4296241" y="5217955"/>
            <a:ext cx="5831681" cy="651634"/>
            <a:chOff x="2008798" y="2968558"/>
            <a:chExt cx="6725106" cy="651634"/>
          </a:xfrm>
          <a:solidFill>
            <a:schemeClr val="accent3">
              <a:lumMod val="75000"/>
            </a:schemeClr>
          </a:solidFill>
        </p:grpSpPr>
        <p:sp>
          <p:nvSpPr>
            <p:cNvPr id="6" name="Округлений прямокутник 5"/>
            <p:cNvSpPr/>
            <p:nvPr/>
          </p:nvSpPr>
          <p:spPr>
            <a:xfrm>
              <a:off x="2008798" y="2968558"/>
              <a:ext cx="6725106" cy="6516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9639314"/>
                <a:satOff val="-35235"/>
                <a:lumOff val="-5882"/>
                <a:alphaOff val="0"/>
              </a:schemeClr>
            </a:fillRef>
            <a:effectRef idx="0">
              <a:schemeClr val="accent3">
                <a:hueOff val="19639314"/>
                <a:satOff val="-35235"/>
                <a:lumOff val="-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круглений прямокутник 4"/>
            <p:cNvSpPr txBox="1"/>
            <p:nvPr/>
          </p:nvSpPr>
          <p:spPr>
            <a:xfrm>
              <a:off x="2027884" y="2987644"/>
              <a:ext cx="5761172" cy="6134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kern="1200" dirty="0" smtClean="0">
                  <a:solidFill>
                    <a:srgbClr val="002060"/>
                  </a:solidFill>
                </a:rPr>
                <a:t>«Мікрофон»</a:t>
              </a:r>
            </a:p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5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Групувати 7"/>
          <p:cNvGrpSpPr/>
          <p:nvPr/>
        </p:nvGrpSpPr>
        <p:grpSpPr>
          <a:xfrm>
            <a:off x="9475567" y="5006174"/>
            <a:ext cx="423562" cy="423562"/>
            <a:chOff x="7808142" y="2698853"/>
            <a:chExt cx="423562" cy="423562"/>
          </a:xfrm>
        </p:grpSpPr>
        <p:sp>
          <p:nvSpPr>
            <p:cNvPr id="9" name="Стрілка вниз 8"/>
            <p:cNvSpPr/>
            <p:nvPr/>
          </p:nvSpPr>
          <p:spPr>
            <a:xfrm>
              <a:off x="7808142" y="2698853"/>
              <a:ext cx="423562" cy="423562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3">
                <a:tint val="40000"/>
                <a:alpha val="90000"/>
                <a:hueOff val="20069744"/>
                <a:satOff val="-42624"/>
                <a:lumOff val="-2326"/>
                <a:alphaOff val="0"/>
              </a:schemeClr>
            </a:lnRef>
            <a:fillRef idx="1">
              <a:schemeClr val="accent3">
                <a:tint val="40000"/>
                <a:alpha val="90000"/>
                <a:hueOff val="20069744"/>
                <a:satOff val="-42624"/>
                <a:lumOff val="-2326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20069744"/>
                <a:satOff val="-42624"/>
                <a:lumOff val="-232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трілка вниз 4"/>
            <p:cNvSpPr txBox="1"/>
            <p:nvPr/>
          </p:nvSpPr>
          <p:spPr>
            <a:xfrm>
              <a:off x="7903443" y="2698853"/>
              <a:ext cx="232960" cy="318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900" kern="12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808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121">
        <p15:prstTrans prst="wind"/>
      </p:transition>
    </mc:Choice>
    <mc:Fallback xmlns="">
      <p:transition spd="slow" advTm="101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½Ð°ÑÑÐ¾Ð½Ð°Ð»ÑÐ½Ð¾ Ð¿Ð°ÑÑÑÐ¾ÑÐ¸ÑÐ½Ð¸Ð¹ ÑÐ¾Ð½ Ð´Ð»Ñ Ð¿ÑÐµÐ·ÐµÐ½ÑÐ°ÑÑÐ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759" y="352743"/>
            <a:ext cx="10058400" cy="599757"/>
          </a:xfrm>
        </p:spPr>
        <p:txBody>
          <a:bodyPr/>
          <a:lstStyle/>
          <a:p>
            <a:pPr algn="ctr"/>
            <a:r>
              <a:rPr lang="uk-UA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Організація флешмобів</a:t>
            </a:r>
            <a:endParaRPr lang="uk-UA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Users\user\Desktop\ФОТО\фото Життя дітей у дитячому будинку\IMG_707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97" y="952500"/>
            <a:ext cx="3912973" cy="2934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ФОТО\фото Життя дітей у дитячому будинку\IMG_71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960" y="979867"/>
            <a:ext cx="3837460" cy="287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esktop\ФОТО\Фото В.Р\IMG_71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34930" y="1545772"/>
            <a:ext cx="3309257" cy="248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://chinbudinok.com.ua/images/year-2019/sobornist/img_915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5391" y="4135199"/>
            <a:ext cx="3452598" cy="258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http://chinbudinok.com.ua/images/year-2019/sobornist/img_917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293" y="4077890"/>
            <a:ext cx="3529011" cy="2646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кутник 2"/>
          <p:cNvSpPr/>
          <p:nvPr/>
        </p:nvSpPr>
        <p:spPr>
          <a:xfrm>
            <a:off x="4887213" y="4638027"/>
            <a:ext cx="2664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Флешмоб «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Голуб миру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714997" y="5758934"/>
            <a:ext cx="3349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Флешмоб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«Сонце Соборності»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22">
        <p14:ripple/>
      </p:transition>
    </mc:Choice>
    <mc:Fallback xmlns="">
      <p:transition spd="slow" advTm="90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Ð²ÐµÑÐ½ÑÐ½Ñ ÑÐ¾Ð½Ð¸ Ð¿ÑÐµÐ·ÐµÐ½ÑÐ°ÑÑÑ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74" y="0"/>
            <a:ext cx="12192274" cy="6826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http://chinbudinok.com.ua/images/year-2017/VoskresnuPusanko/img_17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94" y="1425154"/>
            <a:ext cx="4834879" cy="3626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435" y="401806"/>
            <a:ext cx="5153891" cy="4990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Обласні конкурси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6967" y="997223"/>
            <a:ext cx="5408815" cy="379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«Воскресни, писанко!»</a:t>
            </a:r>
            <a:endParaRPr lang="uk-UA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115862" y="987029"/>
            <a:ext cx="4378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«Малюнок, вірш, лист до мами!»</a:t>
            </a:r>
            <a:endParaRPr lang="uk-UA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64435" y="6153788"/>
            <a:ext cx="6352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«Молоде поколінні за безпеку дорожнього руху</a:t>
            </a:r>
            <a:endParaRPr lang="uk-UA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862" y="1388492"/>
            <a:ext cx="4378122" cy="4151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G:\фото Регіта\6XhClkIbS_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566" y="3592089"/>
            <a:ext cx="3764245" cy="2561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3989558"/>
      </p:ext>
    </p:extLst>
  </p:cSld>
  <p:clrMapOvr>
    <a:masterClrMapping/>
  </p:clrMapOvr>
  <p:transition spd="slow" advTm="10083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29200" y="477350"/>
            <a:ext cx="5295900" cy="425953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Педагогічна праця – це нелегкий труд.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Самоосвіта – це не просто слово.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Удосконалюйся та вдосконалюй все навколо!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Знання своїми силами здобуть!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зупиняйся, прагни знань і зросту.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Помилки – це не привід для журби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Якщо ти хочеш справжнім педагогом бути</a:t>
            </a:r>
          </a:p>
          <a:p>
            <a:pPr marL="0" indent="0">
              <a:buNone/>
            </a:pP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Шукай, навчайся та вперед іди!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292" y="553183"/>
            <a:ext cx="2178702" cy="4107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кутник 5"/>
          <p:cNvSpPr/>
          <p:nvPr/>
        </p:nvSpPr>
        <p:spPr>
          <a:xfrm>
            <a:off x="790575" y="5076826"/>
            <a:ext cx="10582275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uk-UA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Дякую за увагу!!!</a:t>
            </a:r>
            <a:endParaRPr lang="uk-UA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29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8097">
        <p15:prstTrans prst="curtains"/>
      </p:transition>
    </mc:Choice>
    <mc:Fallback xmlns="">
      <p:transition spd="slow" advTm="180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²ÐµÑÐ½ÑÐ½Ñ ÑÐ¾Ð½Ð¸ Ð´Ð»Ñ Ð¿ÑÐµÐ·ÐµÐ½ÑÐ°ÑÑÑ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2102" y="875211"/>
            <a:ext cx="5146767" cy="718457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Загальні дані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4480" y="1654233"/>
            <a:ext cx="8765178" cy="3466041"/>
          </a:xfrm>
        </p:spPr>
        <p:txBody>
          <a:bodyPr>
            <a:prstTxWarp prst="textPlain">
              <a:avLst>
                <a:gd name="adj" fmla="val 50709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Освіта: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вища педагогічна, закінчила у 2002 році Прикарпатський університет ім. В. Стефаника</a:t>
            </a:r>
          </a:p>
          <a:p>
            <a:pPr algn="l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Спеціальність: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вчитель початкових класів</a:t>
            </a:r>
          </a:p>
          <a:p>
            <a:pPr algn="l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Посада: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вихователь</a:t>
            </a:r>
          </a:p>
          <a:p>
            <a:pPr algn="l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Кваліфікаційна категорія: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«Спеціаліст І категорії»</a:t>
            </a:r>
          </a:p>
          <a:p>
            <a:pPr algn="l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Педагогічний стаж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18 років</a:t>
            </a:r>
          </a:p>
          <a:p>
            <a:pPr algn="l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Проходження курсової перепідготовки: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 Ужгород  ЗІППО,</a:t>
            </a: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січень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2018 року.</a:t>
            </a:r>
          </a:p>
          <a:p>
            <a:pPr algn="l"/>
            <a:r>
              <a:rPr lang="uk-UA" sz="2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Попередня атестація: </a:t>
            </a:r>
            <a:r>
              <a:rPr lang="uk-UA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2014 рік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29812">
        <p14:glitter pattern="hexagon"/>
      </p:transition>
    </mc:Choice>
    <mc:Fallback xmlns="">
      <p:transition spd="slow" advTm="298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3033" y="704092"/>
            <a:ext cx="5609064" cy="56456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Життєве кредо:</a:t>
            </a:r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95693" y="1558130"/>
            <a:ext cx="5921298" cy="4728116"/>
          </a:xfrm>
        </p:spPr>
        <p:txBody>
          <a:bodyPr>
            <a:prstTxWarp prst="textInflate">
              <a:avLst/>
            </a:prstTxWarp>
          </a:bodyPr>
          <a:lstStyle/>
          <a:p>
            <a:pPr marL="0" indent="0" algn="ctr">
              <a:buNone/>
            </a:pP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Йти вперед і ніколи не зупинятись</a:t>
            </a:r>
          </a:p>
          <a:p>
            <a:pPr marL="0" indent="0" algn="ctr">
              <a:buNone/>
            </a:pP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 досягнутому. </a:t>
            </a:r>
          </a:p>
          <a:p>
            <a:pPr marL="0" indent="0" algn="ctr">
              <a:buNone/>
            </a:pPr>
            <a:r>
              <a:rPr lang="uk-UA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Помічати щастя у кожній миті яскравого і неповторного життя.</a:t>
            </a:r>
            <a:endParaRPr lang="uk-UA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307" y="2284977"/>
            <a:ext cx="3715917" cy="2786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78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704">
        <p15:prstTrans prst="drape"/>
      </p:transition>
    </mc:Choice>
    <mc:Fallback xmlns="">
      <p:transition spd="slow" advTm="77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186" y="1384924"/>
            <a:ext cx="4939991" cy="653779"/>
          </a:xfrm>
        </p:spPr>
        <p:txBody>
          <a:bodyPr>
            <a:prstTxWarp prst="textInflate">
              <a:avLst/>
            </a:prstTxWarp>
          </a:bodyPr>
          <a:lstStyle/>
          <a:p>
            <a:pPr algn="ctr"/>
            <a:r>
              <a:rPr lang="uk-UA" dirty="0" smtClean="0"/>
              <a:t>Педагогічне кредо: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 rot="20814953">
            <a:off x="187492" y="2254729"/>
            <a:ext cx="9467687" cy="2742168"/>
          </a:xfrm>
        </p:spPr>
        <p:txBody>
          <a:bodyPr>
            <a:prstTxWarp prst="textDoubleWave1">
              <a:avLst>
                <a:gd name="adj1" fmla="val 6250"/>
                <a:gd name="adj2" fmla="val -166"/>
              </a:avLst>
            </a:prstTxWarp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uk-UA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uk-UA" sz="4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«Навчати та виховувати так, щоб у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4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кожному дитячому серці запалити вогник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4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пізнання та добра»</a:t>
            </a:r>
            <a:endParaRPr lang="uk-UA" sz="4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endParaRPr lang="uk-UA" sz="4200" dirty="0" smtClean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720577" y="4289366"/>
            <a:ext cx="5895278" cy="188759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Уранці, коли пробуджуєшся, спитай себе: </a:t>
            </a:r>
            <a:endParaRPr lang="uk-UA" b="1" dirty="0" smtClean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</a:t>
            </a:r>
            <a:r>
              <a:rPr lang="uk-UA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Що я маю зробити</a:t>
            </a:r>
            <a:r>
              <a:rPr lang="uk-UA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?»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Увечері</a:t>
            </a:r>
            <a:r>
              <a:rPr lang="uk-UA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перш ніж заснути: «Що я зробив?»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            Піфагор</a:t>
            </a:r>
            <a:endParaRPr lang="uk-UA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uk-UA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5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2865">
        <p14:honeycomb/>
      </p:transition>
    </mc:Choice>
    <mc:Fallback xmlns="">
      <p:transition spd="slow" advTm="128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 ÐµÐ·ÑÐ»ÑÑÐ°Ñ Ð¿Ð¾ÑÑÐºÑ Ð·Ð¾Ð±ÑÐ°Ð¶ÐµÐ½Ñ Ð·Ð° Ð·Ð°Ð¿Ð¸ÑÐ¾Ð¼ &quot;Ð²ÐµÑÐ½ÑÐ½Ñ ÑÐ¾Ð½Ð¸ Ð´Ð»Ñ Ð¿ÑÐµÐ·ÐµÐ½ÑÐ°ÑÑÐ¹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0780" y="691375"/>
            <a:ext cx="3256156" cy="687233"/>
          </a:xfrm>
        </p:spPr>
        <p:txBody>
          <a:bodyPr/>
          <a:lstStyle/>
          <a:p>
            <a:r>
              <a:rPr lang="uk-UA" dirty="0" smtClean="0">
                <a:solidFill>
                  <a:srgbClr val="AE18B2"/>
                </a:solidFill>
              </a:rPr>
              <a:t>Мої дипломи:</a:t>
            </a:r>
            <a:endParaRPr lang="uk-UA" dirty="0">
              <a:solidFill>
                <a:srgbClr val="AE18B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16" y="830848"/>
            <a:ext cx="3974441" cy="2898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474" y="524107"/>
            <a:ext cx="3141242" cy="20941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634" y="1453267"/>
            <a:ext cx="3495002" cy="2330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991" y="2962592"/>
            <a:ext cx="3540152" cy="23601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751" y="3729561"/>
            <a:ext cx="3751061" cy="2417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4643585"/>
      </p:ext>
    </p:extLst>
  </p:cSld>
  <p:clrMapOvr>
    <a:masterClrMapping/>
  </p:clrMapOvr>
  <p:transition spd="slow" advTm="1005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 ÐµÐ·ÑÐ»ÑÑÐ°Ñ Ð¿Ð¾ÑÑÐºÑ Ð·Ð¾Ð±ÑÐ°Ð¶ÐµÐ½Ñ Ð·Ð° Ð·Ð°Ð¿Ð¸ÑÐ¾Ð¼ &quot;Ð²ÐµÑÐ½Ñ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500"/>
            <a:ext cx="12099073" cy="684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824" y="730203"/>
            <a:ext cx="4096215" cy="825191"/>
          </a:xfrm>
        </p:spPr>
        <p:txBody>
          <a:bodyPr/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E18B2"/>
                </a:solidFill>
              </a:rPr>
              <a:t>Мої нагороди: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AE18B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48111" y="916587"/>
            <a:ext cx="4584038" cy="3239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85943" y="1673551"/>
            <a:ext cx="4903119" cy="3302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02141" y="2398934"/>
            <a:ext cx="4442653" cy="3115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3176" y="2736928"/>
            <a:ext cx="4396932" cy="3114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8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919">
        <p:blinds dir="vert"/>
      </p:transition>
    </mc:Choice>
    <mc:Fallback xmlns="">
      <p:transition spd="slow" advTm="691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1356" y="737311"/>
            <a:ext cx="6549483" cy="821048"/>
          </a:xfrm>
        </p:spPr>
        <p:txBody>
          <a:bodyPr/>
          <a:lstStyle/>
          <a:p>
            <a:pPr algn="ctr"/>
            <a:r>
              <a:rPr lang="uk-UA" dirty="0" smtClean="0"/>
              <a:t>Моя технологія самоосвіти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113146"/>
              </p:ext>
            </p:extLst>
          </p:nvPr>
        </p:nvGraphicFramePr>
        <p:xfrm>
          <a:off x="1058826" y="1730290"/>
          <a:ext cx="10586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увати 4"/>
          <p:cNvGrpSpPr/>
          <p:nvPr/>
        </p:nvGrpSpPr>
        <p:grpSpPr>
          <a:xfrm>
            <a:off x="5216026" y="4764439"/>
            <a:ext cx="2271826" cy="1200150"/>
            <a:chOff x="4785630" y="578789"/>
            <a:chExt cx="3012784" cy="1200150"/>
          </a:xfrm>
        </p:grpSpPr>
        <p:sp>
          <p:nvSpPr>
            <p:cNvPr id="6" name="Овал 5"/>
            <p:cNvSpPr/>
            <p:nvPr/>
          </p:nvSpPr>
          <p:spPr>
            <a:xfrm>
              <a:off x="4785630" y="578789"/>
              <a:ext cx="3012784" cy="1200150"/>
            </a:xfrm>
            <a:prstGeom prst="ellipse">
              <a:avLst/>
            </a:prstGeom>
            <a:solidFill>
              <a:srgbClr val="AE18B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9639314"/>
                <a:satOff val="-35235"/>
                <a:lumOff val="-5882"/>
                <a:alphaOff val="0"/>
              </a:schemeClr>
            </a:fillRef>
            <a:effectRef idx="0">
              <a:schemeClr val="accent3">
                <a:hueOff val="19639314"/>
                <a:satOff val="-35235"/>
                <a:lumOff val="-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 txBox="1"/>
            <p:nvPr/>
          </p:nvSpPr>
          <p:spPr>
            <a:xfrm>
              <a:off x="5124634" y="754547"/>
              <a:ext cx="2598091" cy="848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/>
              <a:r>
                <a:rPr lang="uk-UA" b="1" dirty="0">
                  <a:solidFill>
                    <a:srgbClr val="002060"/>
                  </a:solidFill>
                </a:rPr>
                <a:t>Вивчення досвіду колег</a:t>
              </a:r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4263482" y="3311633"/>
            <a:ext cx="4192858" cy="1363278"/>
            <a:chOff x="4785630" y="578789"/>
            <a:chExt cx="3024284" cy="1200150"/>
          </a:xfrm>
        </p:grpSpPr>
        <p:sp>
          <p:nvSpPr>
            <p:cNvPr id="10" name="Овал 9"/>
            <p:cNvSpPr/>
            <p:nvPr/>
          </p:nvSpPr>
          <p:spPr>
            <a:xfrm>
              <a:off x="4785630" y="578789"/>
              <a:ext cx="3012784" cy="120015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9639314"/>
                <a:satOff val="-35235"/>
                <a:lumOff val="-5882"/>
                <a:alphaOff val="0"/>
              </a:schemeClr>
            </a:fillRef>
            <a:effectRef idx="0">
              <a:schemeClr val="accent3">
                <a:hueOff val="19639314"/>
                <a:satOff val="-35235"/>
                <a:lumOff val="-58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 txBox="1"/>
            <p:nvPr/>
          </p:nvSpPr>
          <p:spPr>
            <a:xfrm>
              <a:off x="4917348" y="826351"/>
              <a:ext cx="2892566" cy="8486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/>
              <a:r>
                <a:rPr lang="uk-UA" b="1" dirty="0" smtClean="0">
                  <a:solidFill>
                    <a:srgbClr val="002060"/>
                  </a:solidFill>
                </a:rPr>
                <a:t>Вивчення науково-методичної та навчальної літератури</a:t>
              </a:r>
              <a:endParaRPr lang="uk-UA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12099073" cy="6856141"/>
          </a:xfrm>
          <a:prstGeom prst="rect">
            <a:avLst/>
          </a:prstGeom>
          <a:noFill/>
          <a:ln w="203200" cap="sq">
            <a:solidFill>
              <a:srgbClr val="F662C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51" y="3807229"/>
            <a:ext cx="2646874" cy="274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07479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552">
        <p15:prstTrans prst="wind"/>
      </p:transition>
    </mc:Choice>
    <mc:Fallback xmlns="">
      <p:transition spd="slow" advTm="14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 ÐµÐ·ÑÐ»ÑÑÐ°Ñ Ð¿Ð¾ÑÑÐºÑ Ð·Ð¾Ð±ÑÐ°Ð¶ÐµÐ½Ñ Ð·Ð° Ð·Ð°Ð¿Ð¸ÑÐ¾Ð¼ &quot;Ð²ÐµÑÐ½ÑÐ½Ñ ÑÐ¾Ð½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181" y="780587"/>
            <a:ext cx="5441795" cy="1271238"/>
          </a:xfrm>
        </p:spPr>
        <p:txBody>
          <a:bodyPr>
            <a:noAutofit/>
          </a:bodyPr>
          <a:lstStyle/>
          <a:p>
            <a:pPr algn="ctr"/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Мої правила педагогічної </a:t>
            </a:r>
            <a:b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майстерності</a:t>
            </a:r>
            <a:br>
              <a:rPr lang="uk-UA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uk-UA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187339"/>
              </p:ext>
            </p:extLst>
          </p:nvPr>
        </p:nvGraphicFramePr>
        <p:xfrm>
          <a:off x="892097" y="2007219"/>
          <a:ext cx="9303834" cy="4164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60" y="4037895"/>
            <a:ext cx="2166589" cy="213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3073074"/>
      </p:ext>
    </p:extLst>
  </p:cSld>
  <p:clrMapOvr>
    <a:masterClrMapping/>
  </p:clrMapOvr>
  <p:transition spd="slow" advTm="18907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9" t="-4065" r="549" b="4065"/>
          <a:stretch/>
        </p:blipFill>
        <p:spPr>
          <a:xfrm>
            <a:off x="-66908" y="-312234"/>
            <a:ext cx="12258907" cy="717023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7967503"/>
              </p:ext>
            </p:extLst>
          </p:nvPr>
        </p:nvGraphicFramePr>
        <p:xfrm>
          <a:off x="2982720" y="321965"/>
          <a:ext cx="7370956" cy="107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Місце для вмісту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4738455"/>
              </p:ext>
            </p:extLst>
          </p:nvPr>
        </p:nvGraphicFramePr>
        <p:xfrm>
          <a:off x="1126362" y="1351921"/>
          <a:ext cx="2914185" cy="102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Місце для вмісту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9917633"/>
              </p:ext>
            </p:extLst>
          </p:nvPr>
        </p:nvGraphicFramePr>
        <p:xfrm>
          <a:off x="115885" y="2764430"/>
          <a:ext cx="4935140" cy="372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494317662"/>
              </p:ext>
            </p:extLst>
          </p:nvPr>
        </p:nvGraphicFramePr>
        <p:xfrm>
          <a:off x="5040510" y="1469279"/>
          <a:ext cx="3069325" cy="651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753885403"/>
              </p:ext>
            </p:extLst>
          </p:nvPr>
        </p:nvGraphicFramePr>
        <p:xfrm>
          <a:off x="5133536" y="3055433"/>
          <a:ext cx="3241030" cy="324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2021382"/>
              </p:ext>
            </p:extLst>
          </p:nvPr>
        </p:nvGraphicFramePr>
        <p:xfrm>
          <a:off x="8375988" y="2284556"/>
          <a:ext cx="3635297" cy="456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070272708"/>
              </p:ext>
            </p:extLst>
          </p:nvPr>
        </p:nvGraphicFramePr>
        <p:xfrm>
          <a:off x="8416886" y="1363430"/>
          <a:ext cx="3068869" cy="63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sp>
        <p:nvSpPr>
          <p:cNvPr id="16" name="Стрілка вниз 15"/>
          <p:cNvSpPr/>
          <p:nvPr/>
        </p:nvSpPr>
        <p:spPr>
          <a:xfrm>
            <a:off x="2341139" y="2121005"/>
            <a:ext cx="484632" cy="65408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ілка вниз 18"/>
          <p:cNvSpPr/>
          <p:nvPr/>
        </p:nvSpPr>
        <p:spPr>
          <a:xfrm>
            <a:off x="6425882" y="2380822"/>
            <a:ext cx="484632" cy="506266"/>
          </a:xfrm>
          <a:prstGeom prst="downArrow">
            <a:avLst/>
          </a:prstGeom>
          <a:solidFill>
            <a:srgbClr val="5EAA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ілка вниз 23"/>
          <p:cNvSpPr/>
          <p:nvPr/>
        </p:nvSpPr>
        <p:spPr>
          <a:xfrm>
            <a:off x="9951321" y="2121004"/>
            <a:ext cx="484632" cy="643425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2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386">
        <p:fade/>
      </p:transition>
    </mc:Choice>
    <mc:Fallback xmlns="">
      <p:transition spd="med" advTm="273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|1.6|1.1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6|1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6|6|2.9|1.6|3.4|2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1.1|1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.4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10.1|1.2|6.4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|8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.2|1.6|1.2|1.6|1.2|1.1|1.4|1.3|1.3|1.3|1.6|1.5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1.4|1.5|5.4|1.6|2.4|5.9|1.6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4"/>
</p:tagLst>
</file>

<file path=ppt/theme/theme1.xml><?xml version="1.0" encoding="utf-8"?>
<a:theme xmlns:a="http://schemas.openxmlformats.org/drawingml/2006/main" name="Квітуча вишня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72_TF03031002_TF03031002" id="{142C5651-B944-4FDA-A301-3B8F4230CAE7}" vid="{3E9D7158-BC2A-4546-8388-C18A770B8E85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на тему природи Квітуча вишня (широкоформатна)</Template>
  <TotalTime>1484</TotalTime>
  <Words>567</Words>
  <Application>Microsoft Office PowerPoint</Application>
  <PresentationFormat>Широкоэкранный</PresentationFormat>
  <Paragraphs>111</Paragraphs>
  <Slides>19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Trebuchet MS</vt:lpstr>
      <vt:lpstr>Квітуча вишня 16x9</vt:lpstr>
      <vt:lpstr>Портфоліо вихователя  ДНЗ Чинадіївського дитячого будинку Бубряк Тетяни Іванівни </vt:lpstr>
      <vt:lpstr>Загальні дані</vt:lpstr>
      <vt:lpstr>Життєве кредо:</vt:lpstr>
      <vt:lpstr>Педагогічне кредо:</vt:lpstr>
      <vt:lpstr>Мої дипломи:</vt:lpstr>
      <vt:lpstr>Мої нагороди:</vt:lpstr>
      <vt:lpstr>Моя технологія самоосвіти</vt:lpstr>
      <vt:lpstr>Мої правила педагогічної  майстерності </vt:lpstr>
      <vt:lpstr>Презентация PowerPoint</vt:lpstr>
      <vt:lpstr>Напрямки виховної роботи:</vt:lpstr>
      <vt:lpstr>Інноваційні технології, які використовую у педагогічній діяльності</vt:lpstr>
      <vt:lpstr>Самопідготовка – одна з форм організації навчального процесу.</vt:lpstr>
      <vt:lpstr>Презентация PowerPoint</vt:lpstr>
      <vt:lpstr>Під час самопідготовки використовую  диференційований підхід</vt:lpstr>
      <vt:lpstr>Презентация PowerPoint</vt:lpstr>
      <vt:lpstr>Використовую інтерактивні  вправи:</vt:lpstr>
      <vt:lpstr>Організація флешмобів</vt:lpstr>
      <vt:lpstr>Обласні конкурси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RePack by Diakov</dc:creator>
  <cp:lastModifiedBy>Пользователь</cp:lastModifiedBy>
  <cp:revision>153</cp:revision>
  <dcterms:created xsi:type="dcterms:W3CDTF">2019-01-27T12:25:53Z</dcterms:created>
  <dcterms:modified xsi:type="dcterms:W3CDTF">2019-04-02T20:05:09Z</dcterms:modified>
</cp:coreProperties>
</file>