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5" r:id="rId13"/>
    <p:sldId id="266" r:id="rId14"/>
    <p:sldId id="268" r:id="rId15"/>
    <p:sldId id="267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8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72F72-9250-44E1-8609-2473537C94D9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5508E37-7CFE-4A09-A2B7-752B6BCAFF81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</a:rPr>
            <a:t>Розвивати, навчати і виховувати особистість</a:t>
          </a:r>
          <a:endParaRPr lang="ru-RU" sz="2400" b="1" dirty="0">
            <a:solidFill>
              <a:schemeClr val="tx1"/>
            </a:solidFill>
          </a:endParaRPr>
        </a:p>
      </dgm:t>
    </dgm:pt>
    <dgm:pt modelId="{12A096DA-CD91-4A82-A82B-4A2DE9CFB193}" type="parTrans" cxnId="{2E09C006-9D07-476E-87F6-63E76A3F1203}">
      <dgm:prSet/>
      <dgm:spPr/>
      <dgm:t>
        <a:bodyPr/>
        <a:lstStyle/>
        <a:p>
          <a:endParaRPr lang="ru-RU"/>
        </a:p>
      </dgm:t>
    </dgm:pt>
    <dgm:pt modelId="{7FA6E7C4-8053-4B0F-9195-13EC98B6A7C6}" type="sibTrans" cxnId="{2E09C006-9D07-476E-87F6-63E76A3F1203}">
      <dgm:prSet/>
      <dgm:spPr/>
      <dgm:t>
        <a:bodyPr/>
        <a:lstStyle/>
        <a:p>
          <a:endParaRPr lang="ru-RU"/>
        </a:p>
      </dgm:t>
    </dgm:pt>
    <dgm:pt modelId="{C2E1D48A-D5F3-4A8A-8696-ACBFAF5FED14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</a:rPr>
            <a:t>Створення здорового мікроклімату в дитячому колективі</a:t>
          </a:r>
          <a:endParaRPr lang="ru-RU" sz="2400" b="1" dirty="0">
            <a:solidFill>
              <a:schemeClr val="tx1"/>
            </a:solidFill>
          </a:endParaRPr>
        </a:p>
      </dgm:t>
    </dgm:pt>
    <dgm:pt modelId="{CACDA715-4096-42A9-A1B7-AFC8F47898AC}" type="parTrans" cxnId="{36287E93-1A85-40CF-B053-3D2AFA87E81D}">
      <dgm:prSet/>
      <dgm:spPr/>
      <dgm:t>
        <a:bodyPr/>
        <a:lstStyle/>
        <a:p>
          <a:endParaRPr lang="ru-RU"/>
        </a:p>
      </dgm:t>
    </dgm:pt>
    <dgm:pt modelId="{1B3436F3-A1C8-464F-8B70-5ADF079041E6}" type="sibTrans" cxnId="{36287E93-1A85-40CF-B053-3D2AFA87E81D}">
      <dgm:prSet/>
      <dgm:spPr/>
      <dgm:t>
        <a:bodyPr/>
        <a:lstStyle/>
        <a:p>
          <a:endParaRPr lang="ru-RU"/>
        </a:p>
      </dgm:t>
    </dgm:pt>
    <dgm:pt modelId="{978110F6-7F9C-41C3-BB75-10FE72B488BE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</a:rPr>
            <a:t>Створення умов для розвитку інтелекту дошкільників, їхніх здібностей, пізнавальних інтересів</a:t>
          </a:r>
          <a:endParaRPr lang="ru-RU" sz="2000" b="1" dirty="0">
            <a:solidFill>
              <a:schemeClr val="tx1"/>
            </a:solidFill>
          </a:endParaRPr>
        </a:p>
      </dgm:t>
    </dgm:pt>
    <dgm:pt modelId="{1FBCD686-2608-4AD5-9D6B-4F6C2BB6C5C1}" type="parTrans" cxnId="{CD488BFA-7A6F-4198-A236-1D3EF6D7C6D5}">
      <dgm:prSet/>
      <dgm:spPr/>
      <dgm:t>
        <a:bodyPr/>
        <a:lstStyle/>
        <a:p>
          <a:endParaRPr lang="ru-RU"/>
        </a:p>
      </dgm:t>
    </dgm:pt>
    <dgm:pt modelId="{E3825729-492B-427A-BBEE-ADDF01425C58}" type="sibTrans" cxnId="{CD488BFA-7A6F-4198-A236-1D3EF6D7C6D5}">
      <dgm:prSet/>
      <dgm:spPr/>
      <dgm:t>
        <a:bodyPr/>
        <a:lstStyle/>
        <a:p>
          <a:endParaRPr lang="ru-RU"/>
        </a:p>
      </dgm:t>
    </dgm:pt>
    <dgm:pt modelId="{4E9ECBF6-51D4-4028-A09A-880BAE47D897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</a:rPr>
            <a:t>Враховувати індивідуальні особливості дітей</a:t>
          </a:r>
          <a:endParaRPr lang="ru-RU" sz="2400" b="1" dirty="0">
            <a:solidFill>
              <a:schemeClr val="tx1"/>
            </a:solidFill>
          </a:endParaRPr>
        </a:p>
      </dgm:t>
    </dgm:pt>
    <dgm:pt modelId="{A7121371-852A-497A-86C0-63024445BDCB}" type="parTrans" cxnId="{75F12492-7978-4D15-BC8D-2431CEC627E6}">
      <dgm:prSet/>
      <dgm:spPr/>
      <dgm:t>
        <a:bodyPr/>
        <a:lstStyle/>
        <a:p>
          <a:endParaRPr lang="ru-RU"/>
        </a:p>
      </dgm:t>
    </dgm:pt>
    <dgm:pt modelId="{5A0A318E-2C64-43D2-A2D2-479AFE754D72}" type="sibTrans" cxnId="{75F12492-7978-4D15-BC8D-2431CEC627E6}">
      <dgm:prSet/>
      <dgm:spPr/>
      <dgm:t>
        <a:bodyPr/>
        <a:lstStyle/>
        <a:p>
          <a:endParaRPr lang="ru-RU"/>
        </a:p>
      </dgm:t>
    </dgm:pt>
    <dgm:pt modelId="{AD16FEB6-1EAC-4758-A141-A4C21BE89B6B}" type="pres">
      <dgm:prSet presAssocID="{65072F72-9250-44E1-8609-2473537C94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D9E34-3D3D-45AA-B45F-E73B8F070641}" type="pres">
      <dgm:prSet presAssocID="{65508E37-7CFE-4A09-A2B7-752B6BCAFF81}" presName="node" presStyleLbl="node1" presStyleIdx="0" presStyleCnt="4" custScaleX="319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6C881-40BC-4DE4-B794-7BACEC4A19FC}" type="pres">
      <dgm:prSet presAssocID="{7FA6E7C4-8053-4B0F-9195-13EC98B6A7C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A0403AC-1D2B-4326-8A0E-5416C862FC71}" type="pres">
      <dgm:prSet presAssocID="{7FA6E7C4-8053-4B0F-9195-13EC98B6A7C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60060AB-7A57-4287-BD29-F9600DF4DA27}" type="pres">
      <dgm:prSet presAssocID="{C2E1D48A-D5F3-4A8A-8696-ACBFAF5FED14}" presName="node" presStyleLbl="node1" presStyleIdx="1" presStyleCnt="4" custScaleX="262890" custRadScaleRad="180235" custRadScaleInc="-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7D821-73D7-4037-A38C-D52047F7241E}" type="pres">
      <dgm:prSet presAssocID="{1B3436F3-A1C8-464F-8B70-5ADF079041E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0A4A631-5E70-4A3C-A55C-BBBF488B863C}" type="pres">
      <dgm:prSet presAssocID="{1B3436F3-A1C8-464F-8B70-5ADF079041E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E3A61B8-4A5A-42BC-977C-E87E581A5F39}" type="pres">
      <dgm:prSet presAssocID="{978110F6-7F9C-41C3-BB75-10FE72B488BE}" presName="node" presStyleLbl="node1" presStyleIdx="2" presStyleCnt="4" custScaleX="33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D7712-2EAD-4D34-8C4A-44EAC6E73A91}" type="pres">
      <dgm:prSet presAssocID="{E3825729-492B-427A-BBEE-ADDF01425C5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B8E3B39-3BEF-4DA6-983E-4A8D867DEF03}" type="pres">
      <dgm:prSet presAssocID="{E3825729-492B-427A-BBEE-ADDF01425C5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7BBDC2B-ACFE-43BF-95E2-BFB5BA50A573}" type="pres">
      <dgm:prSet presAssocID="{4E9ECBF6-51D4-4028-A09A-880BAE47D897}" presName="node" presStyleLbl="node1" presStyleIdx="3" presStyleCnt="4" custScaleX="260735" custRadScaleRad="188038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0240D-FF40-4101-AAF3-4793DA4C9932}" type="pres">
      <dgm:prSet presAssocID="{5A0A318E-2C64-43D2-A2D2-479AFE754D7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61B864A-7F62-4CF2-8458-CF8A2423F9E2}" type="pres">
      <dgm:prSet presAssocID="{5A0A318E-2C64-43D2-A2D2-479AFE754D72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B92BDC0E-039D-4C42-B1AF-D235A48C55E7}" type="presOf" srcId="{65072F72-9250-44E1-8609-2473537C94D9}" destId="{AD16FEB6-1EAC-4758-A141-A4C21BE89B6B}" srcOrd="0" destOrd="0" presId="urn:microsoft.com/office/officeart/2005/8/layout/cycle2"/>
    <dgm:cxn modelId="{0C7E4B20-8570-449C-9273-7B8F918484D9}" type="presOf" srcId="{5A0A318E-2C64-43D2-A2D2-479AFE754D72}" destId="{E61B864A-7F62-4CF2-8458-CF8A2423F9E2}" srcOrd="1" destOrd="0" presId="urn:microsoft.com/office/officeart/2005/8/layout/cycle2"/>
    <dgm:cxn modelId="{BFDD9068-06CC-413F-A5B2-2AABD43FA595}" type="presOf" srcId="{7FA6E7C4-8053-4B0F-9195-13EC98B6A7C6}" destId="{1086C881-40BC-4DE4-B794-7BACEC4A19FC}" srcOrd="0" destOrd="0" presId="urn:microsoft.com/office/officeart/2005/8/layout/cycle2"/>
    <dgm:cxn modelId="{DA95AE38-5D86-4ADA-AD75-E5DDBAD19AD8}" type="presOf" srcId="{E3825729-492B-427A-BBEE-ADDF01425C58}" destId="{2B8E3B39-3BEF-4DA6-983E-4A8D867DEF03}" srcOrd="1" destOrd="0" presId="urn:microsoft.com/office/officeart/2005/8/layout/cycle2"/>
    <dgm:cxn modelId="{78625CCE-B7A9-40A6-86D4-9DE6BFC0FB86}" type="presOf" srcId="{E3825729-492B-427A-BBEE-ADDF01425C58}" destId="{D0BD7712-2EAD-4D34-8C4A-44EAC6E73A91}" srcOrd="0" destOrd="0" presId="urn:microsoft.com/office/officeart/2005/8/layout/cycle2"/>
    <dgm:cxn modelId="{08E7A072-34BD-4FA9-A14A-2125AAACE934}" type="presOf" srcId="{978110F6-7F9C-41C3-BB75-10FE72B488BE}" destId="{0E3A61B8-4A5A-42BC-977C-E87E581A5F39}" srcOrd="0" destOrd="0" presId="urn:microsoft.com/office/officeart/2005/8/layout/cycle2"/>
    <dgm:cxn modelId="{9F9C2267-94C1-49FF-96A0-AD6B31206A53}" type="presOf" srcId="{7FA6E7C4-8053-4B0F-9195-13EC98B6A7C6}" destId="{FA0403AC-1D2B-4326-8A0E-5416C862FC71}" srcOrd="1" destOrd="0" presId="urn:microsoft.com/office/officeart/2005/8/layout/cycle2"/>
    <dgm:cxn modelId="{996D1CD3-C1C0-4223-8EE1-556AEF3268B9}" type="presOf" srcId="{4E9ECBF6-51D4-4028-A09A-880BAE47D897}" destId="{E7BBDC2B-ACFE-43BF-95E2-BFB5BA50A573}" srcOrd="0" destOrd="0" presId="urn:microsoft.com/office/officeart/2005/8/layout/cycle2"/>
    <dgm:cxn modelId="{AB8E7485-E920-44BA-93C6-C746EF4B4E6D}" type="presOf" srcId="{5A0A318E-2C64-43D2-A2D2-479AFE754D72}" destId="{0060240D-FF40-4101-AAF3-4793DA4C9932}" srcOrd="0" destOrd="0" presId="urn:microsoft.com/office/officeart/2005/8/layout/cycle2"/>
    <dgm:cxn modelId="{CD488BFA-7A6F-4198-A236-1D3EF6D7C6D5}" srcId="{65072F72-9250-44E1-8609-2473537C94D9}" destId="{978110F6-7F9C-41C3-BB75-10FE72B488BE}" srcOrd="2" destOrd="0" parTransId="{1FBCD686-2608-4AD5-9D6B-4F6C2BB6C5C1}" sibTransId="{E3825729-492B-427A-BBEE-ADDF01425C58}"/>
    <dgm:cxn modelId="{DF71677A-2089-4DEF-BD9B-02766F5224EE}" type="presOf" srcId="{1B3436F3-A1C8-464F-8B70-5ADF079041E6}" destId="{80A4A631-5E70-4A3C-A55C-BBBF488B863C}" srcOrd="1" destOrd="0" presId="urn:microsoft.com/office/officeart/2005/8/layout/cycle2"/>
    <dgm:cxn modelId="{75F12492-7978-4D15-BC8D-2431CEC627E6}" srcId="{65072F72-9250-44E1-8609-2473537C94D9}" destId="{4E9ECBF6-51D4-4028-A09A-880BAE47D897}" srcOrd="3" destOrd="0" parTransId="{A7121371-852A-497A-86C0-63024445BDCB}" sibTransId="{5A0A318E-2C64-43D2-A2D2-479AFE754D72}"/>
    <dgm:cxn modelId="{313378CF-89B8-4D0F-A7BC-B819E87EB90E}" type="presOf" srcId="{1B3436F3-A1C8-464F-8B70-5ADF079041E6}" destId="{CB97D821-73D7-4037-A38C-D52047F7241E}" srcOrd="0" destOrd="0" presId="urn:microsoft.com/office/officeart/2005/8/layout/cycle2"/>
    <dgm:cxn modelId="{9FF21750-F2E4-4A2C-A7D6-7602830427EB}" type="presOf" srcId="{65508E37-7CFE-4A09-A2B7-752B6BCAFF81}" destId="{B3CD9E34-3D3D-45AA-B45F-E73B8F070641}" srcOrd="0" destOrd="0" presId="urn:microsoft.com/office/officeart/2005/8/layout/cycle2"/>
    <dgm:cxn modelId="{2E09C006-9D07-476E-87F6-63E76A3F1203}" srcId="{65072F72-9250-44E1-8609-2473537C94D9}" destId="{65508E37-7CFE-4A09-A2B7-752B6BCAFF81}" srcOrd="0" destOrd="0" parTransId="{12A096DA-CD91-4A82-A82B-4A2DE9CFB193}" sibTransId="{7FA6E7C4-8053-4B0F-9195-13EC98B6A7C6}"/>
    <dgm:cxn modelId="{4418C9C7-95DD-434F-9B57-D362C6735DCA}" type="presOf" srcId="{C2E1D48A-D5F3-4A8A-8696-ACBFAF5FED14}" destId="{560060AB-7A57-4287-BD29-F9600DF4DA27}" srcOrd="0" destOrd="0" presId="urn:microsoft.com/office/officeart/2005/8/layout/cycle2"/>
    <dgm:cxn modelId="{36287E93-1A85-40CF-B053-3D2AFA87E81D}" srcId="{65072F72-9250-44E1-8609-2473537C94D9}" destId="{C2E1D48A-D5F3-4A8A-8696-ACBFAF5FED14}" srcOrd="1" destOrd="0" parTransId="{CACDA715-4096-42A9-A1B7-AFC8F47898AC}" sibTransId="{1B3436F3-A1C8-464F-8B70-5ADF079041E6}"/>
    <dgm:cxn modelId="{C192F605-FFBC-4FC9-BD52-EC5762F4A192}" type="presParOf" srcId="{AD16FEB6-1EAC-4758-A141-A4C21BE89B6B}" destId="{B3CD9E34-3D3D-45AA-B45F-E73B8F070641}" srcOrd="0" destOrd="0" presId="urn:microsoft.com/office/officeart/2005/8/layout/cycle2"/>
    <dgm:cxn modelId="{DCC6EAFF-A2E1-4435-81D0-F52862F8D102}" type="presParOf" srcId="{AD16FEB6-1EAC-4758-A141-A4C21BE89B6B}" destId="{1086C881-40BC-4DE4-B794-7BACEC4A19FC}" srcOrd="1" destOrd="0" presId="urn:microsoft.com/office/officeart/2005/8/layout/cycle2"/>
    <dgm:cxn modelId="{3F08B1BE-A941-4E99-877B-7644B0977F5F}" type="presParOf" srcId="{1086C881-40BC-4DE4-B794-7BACEC4A19FC}" destId="{FA0403AC-1D2B-4326-8A0E-5416C862FC71}" srcOrd="0" destOrd="0" presId="urn:microsoft.com/office/officeart/2005/8/layout/cycle2"/>
    <dgm:cxn modelId="{A53FB7F3-E7E3-4127-BEC2-39F90B435BD7}" type="presParOf" srcId="{AD16FEB6-1EAC-4758-A141-A4C21BE89B6B}" destId="{560060AB-7A57-4287-BD29-F9600DF4DA27}" srcOrd="2" destOrd="0" presId="urn:microsoft.com/office/officeart/2005/8/layout/cycle2"/>
    <dgm:cxn modelId="{76F3D3A0-335F-48D6-A76D-F9F994E7EDE7}" type="presParOf" srcId="{AD16FEB6-1EAC-4758-A141-A4C21BE89B6B}" destId="{CB97D821-73D7-4037-A38C-D52047F7241E}" srcOrd="3" destOrd="0" presId="urn:microsoft.com/office/officeart/2005/8/layout/cycle2"/>
    <dgm:cxn modelId="{5C0CCE02-2A5F-4227-85CC-5B589695F106}" type="presParOf" srcId="{CB97D821-73D7-4037-A38C-D52047F7241E}" destId="{80A4A631-5E70-4A3C-A55C-BBBF488B863C}" srcOrd="0" destOrd="0" presId="urn:microsoft.com/office/officeart/2005/8/layout/cycle2"/>
    <dgm:cxn modelId="{872055D8-940E-4FFA-AAA1-E6FAEDE6ACFB}" type="presParOf" srcId="{AD16FEB6-1EAC-4758-A141-A4C21BE89B6B}" destId="{0E3A61B8-4A5A-42BC-977C-E87E581A5F39}" srcOrd="4" destOrd="0" presId="urn:microsoft.com/office/officeart/2005/8/layout/cycle2"/>
    <dgm:cxn modelId="{4BC7C854-094B-44F4-B2AA-68D7667416D9}" type="presParOf" srcId="{AD16FEB6-1EAC-4758-A141-A4C21BE89B6B}" destId="{D0BD7712-2EAD-4D34-8C4A-44EAC6E73A91}" srcOrd="5" destOrd="0" presId="urn:microsoft.com/office/officeart/2005/8/layout/cycle2"/>
    <dgm:cxn modelId="{42B17C69-8902-4E39-86DA-4DAA3C739D84}" type="presParOf" srcId="{D0BD7712-2EAD-4D34-8C4A-44EAC6E73A91}" destId="{2B8E3B39-3BEF-4DA6-983E-4A8D867DEF03}" srcOrd="0" destOrd="0" presId="urn:microsoft.com/office/officeart/2005/8/layout/cycle2"/>
    <dgm:cxn modelId="{D38A56F9-84C0-4B76-A04A-CD04E0BBD5D1}" type="presParOf" srcId="{AD16FEB6-1EAC-4758-A141-A4C21BE89B6B}" destId="{E7BBDC2B-ACFE-43BF-95E2-BFB5BA50A573}" srcOrd="6" destOrd="0" presId="urn:microsoft.com/office/officeart/2005/8/layout/cycle2"/>
    <dgm:cxn modelId="{DE4B51CA-7F1E-440E-A1E6-A48FB4D1B078}" type="presParOf" srcId="{AD16FEB6-1EAC-4758-A141-A4C21BE89B6B}" destId="{0060240D-FF40-4101-AAF3-4793DA4C9932}" srcOrd="7" destOrd="0" presId="urn:microsoft.com/office/officeart/2005/8/layout/cycle2"/>
    <dgm:cxn modelId="{B956C51E-7EC9-4398-A8F2-FFEDE3762A94}" type="presParOf" srcId="{0060240D-FF40-4101-AAF3-4793DA4C9932}" destId="{E61B864A-7F62-4CF2-8458-CF8A2423F9E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CD9E34-3D3D-45AA-B45F-E73B8F070641}">
      <dsp:nvSpPr>
        <dsp:cNvPr id="0" name=""/>
        <dsp:cNvSpPr/>
      </dsp:nvSpPr>
      <dsp:spPr>
        <a:xfrm>
          <a:off x="2619242" y="1061"/>
          <a:ext cx="5259383" cy="16456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Розвивати, навчати і виховувати особистість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619242" y="1061"/>
        <a:ext cx="5259383" cy="1645629"/>
      </dsp:txXfrm>
    </dsp:sp>
    <dsp:sp modelId="{1086C881-40BC-4DE4-B794-7BACEC4A19FC}">
      <dsp:nvSpPr>
        <dsp:cNvPr id="0" name=""/>
        <dsp:cNvSpPr/>
      </dsp:nvSpPr>
      <dsp:spPr>
        <a:xfrm rot="1746357">
          <a:off x="6645424" y="1424088"/>
          <a:ext cx="360842" cy="555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746357">
        <a:off x="6645424" y="1424088"/>
        <a:ext cx="360842" cy="555400"/>
      </dsp:txXfrm>
    </dsp:sp>
    <dsp:sp modelId="{560060AB-7A57-4287-BD29-F9600DF4DA27}">
      <dsp:nvSpPr>
        <dsp:cNvPr id="0" name=""/>
        <dsp:cNvSpPr/>
      </dsp:nvSpPr>
      <dsp:spPr>
        <a:xfrm>
          <a:off x="6189403" y="1728906"/>
          <a:ext cx="4326196" cy="16456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Створення здорового мікроклімату в дитячому колективі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189403" y="1728906"/>
        <a:ext cx="4326196" cy="1645629"/>
      </dsp:txXfrm>
    </dsp:sp>
    <dsp:sp modelId="{CB97D821-73D7-4037-A38C-D52047F7241E}">
      <dsp:nvSpPr>
        <dsp:cNvPr id="0" name=""/>
        <dsp:cNvSpPr/>
      </dsp:nvSpPr>
      <dsp:spPr>
        <a:xfrm rot="9021527">
          <a:off x="6658745" y="3129838"/>
          <a:ext cx="379532" cy="555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9021527">
        <a:off x="6658745" y="3129838"/>
        <a:ext cx="379532" cy="555400"/>
      </dsp:txXfrm>
    </dsp:sp>
    <dsp:sp modelId="{0E3A61B8-4A5A-42BC-977C-E87E581A5F39}">
      <dsp:nvSpPr>
        <dsp:cNvPr id="0" name=""/>
        <dsp:cNvSpPr/>
      </dsp:nvSpPr>
      <dsp:spPr>
        <a:xfrm>
          <a:off x="2506862" y="3494933"/>
          <a:ext cx="5484143" cy="16456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Створення умов для розвитку інтелекту дошкільників, їхніх здібностей, пізнавальних інтересів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06862" y="3494933"/>
        <a:ext cx="5484143" cy="1645629"/>
      </dsp:txXfrm>
    </dsp:sp>
    <dsp:sp modelId="{D0BD7712-2EAD-4D34-8C4A-44EAC6E73A91}">
      <dsp:nvSpPr>
        <dsp:cNvPr id="0" name=""/>
        <dsp:cNvSpPr/>
      </dsp:nvSpPr>
      <dsp:spPr>
        <a:xfrm rot="12478913">
          <a:off x="3508386" y="3194912"/>
          <a:ext cx="299729" cy="555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2478913">
        <a:off x="3508386" y="3194912"/>
        <a:ext cx="299729" cy="555400"/>
      </dsp:txXfrm>
    </dsp:sp>
    <dsp:sp modelId="{E7BBDC2B-ACFE-43BF-95E2-BFB5BA50A573}">
      <dsp:nvSpPr>
        <dsp:cNvPr id="0" name=""/>
        <dsp:cNvSpPr/>
      </dsp:nvSpPr>
      <dsp:spPr>
        <a:xfrm>
          <a:off x="0" y="1845995"/>
          <a:ext cx="4290732" cy="16456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Враховувати індивідуальні особливості дітей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1845995"/>
        <a:ext cx="4290732" cy="1645629"/>
      </dsp:txXfrm>
    </dsp:sp>
    <dsp:sp modelId="{0060240D-FF40-4101-AAF3-4793DA4C9932}">
      <dsp:nvSpPr>
        <dsp:cNvPr id="0" name=""/>
        <dsp:cNvSpPr/>
      </dsp:nvSpPr>
      <dsp:spPr>
        <a:xfrm rot="19756223">
          <a:off x="3434914" y="1493379"/>
          <a:ext cx="441247" cy="555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756223">
        <a:off x="3434914" y="1493379"/>
        <a:ext cx="441247" cy="55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02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25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33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68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2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85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34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94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59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55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5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2152-281B-4E47-8866-2AC49B85D1F5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CA3-6C9D-46AC-8AAB-AA24819CC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39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Результат пошуку зображень за запитом рамка метели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30" name="Picture 6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79600">
            <a:off x="7830539" y="1289153"/>
            <a:ext cx="3449672" cy="48832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8702" y="1708879"/>
            <a:ext cx="5051685" cy="3177914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Портфоліо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вихователя Чинадіївського дитячого будинку 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Васинюк Валентини Володимирівни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476" y="4994114"/>
            <a:ext cx="3626067" cy="540327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2020 рік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8157" y="730704"/>
            <a:ext cx="530152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i="1" kern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Чинад</a:t>
            </a:r>
            <a:r>
              <a:rPr lang="uk-UA" b="1" i="1" kern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іївський</a:t>
            </a:r>
            <a:r>
              <a:rPr lang="uk-UA" b="1" i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дошкільний навчальний </a:t>
            </a:r>
            <a:r>
              <a:rPr lang="uk-UA" b="1" i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заклад</a:t>
            </a:r>
          </a:p>
          <a:p>
            <a:pPr lvl="0" algn="ctr">
              <a:defRPr/>
            </a:pPr>
            <a:r>
              <a:rPr lang="uk-UA" b="1" i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i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(дитячий будинок) інтернатного типу Закарпатської обласної ради</a:t>
            </a:r>
            <a:endParaRPr lang="ru-RU" b="1" i="1" kern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user\Desktop\IMG_86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9158990" y="-7674963"/>
            <a:ext cx="3867462" cy="2900596"/>
          </a:xfrm>
          <a:prstGeom prst="rect">
            <a:avLst/>
          </a:prstGeom>
          <a:noFill/>
        </p:spPr>
      </p:pic>
      <p:pic>
        <p:nvPicPr>
          <p:cNvPr id="1028" name="Picture 4" descr="C:\Users\user\Desktop\IMG_86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00361">
            <a:off x="8256382" y="1684713"/>
            <a:ext cx="2922889" cy="3868183"/>
          </a:xfrm>
          <a:prstGeom prst="rect">
            <a:avLst/>
          </a:prstGeom>
          <a:noFill/>
        </p:spPr>
      </p:pic>
      <p:sp>
        <p:nvSpPr>
          <p:cNvPr id="8196" name="AutoShape 4" descr="Результат пошуку зображень за запитом рамка метел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Результат пошуку зображень за запитом рамка метел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992" y="779489"/>
            <a:ext cx="6400801" cy="91119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Проблемне питання: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3318" y="2278505"/>
            <a:ext cx="6715593" cy="3057993"/>
          </a:xfrm>
        </p:spPr>
        <p:txBody>
          <a:bodyPr>
            <a:prstTxWarp prst="textInflate">
              <a:avLst>
                <a:gd name="adj" fmla="val 20000"/>
              </a:avLst>
            </a:prstTxWarp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Формування  дитячої особистості через освоєння основних видів життєдіяльності 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377" y="485048"/>
            <a:ext cx="8280816" cy="99898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Принципи роботи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469036"/>
          <a:ext cx="10515600" cy="514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049" y="599607"/>
            <a:ext cx="3177915" cy="2743199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Граючись – навчаємось!</a:t>
            </a:r>
            <a:b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Розвиваємо увагу та зв'язне мовлення!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075" name="Picture 3" descr="H:\ВАСИНЮК В.В\Фото Васинюк заняття\IMG_8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59909" y="539644"/>
            <a:ext cx="4187252" cy="3140439"/>
          </a:xfrm>
          <a:prstGeom prst="rect">
            <a:avLst/>
          </a:prstGeom>
          <a:noFill/>
        </p:spPr>
      </p:pic>
      <p:pic>
        <p:nvPicPr>
          <p:cNvPr id="3076" name="Picture 4" descr="H:\ВАСИНЮК В.В\Фото Васинюк заняття\IMG_85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9817" y="659567"/>
            <a:ext cx="4167263" cy="3125448"/>
          </a:xfrm>
          <a:prstGeom prst="rect">
            <a:avLst/>
          </a:prstGeom>
          <a:noFill/>
        </p:spPr>
      </p:pic>
      <p:pic>
        <p:nvPicPr>
          <p:cNvPr id="3077" name="Picture 5" descr="H:\ВАСИНЮК В.В\Фото Васинюк заняття\IMG_85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1154" y="3507698"/>
            <a:ext cx="4177258" cy="3072983"/>
          </a:xfrm>
          <a:prstGeom prst="rect">
            <a:avLst/>
          </a:prstGeom>
          <a:noFill/>
        </p:spPr>
      </p:pic>
      <p:pic>
        <p:nvPicPr>
          <p:cNvPr id="3074" name="Picture 2" descr="H:\ВАСИНЮК В.В\Фото Васинюк заняття\IMG_859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56247" y="3522689"/>
            <a:ext cx="4145073" cy="3108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711" y="629587"/>
            <a:ext cx="8829208" cy="106110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Логіко-математичний розвиток неможливий без використання захопливих логіко-математичних ігор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H:\ВАСИНЮК В.В\Фото Васинюк заняття\IMG_86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35318" y="1948721"/>
            <a:ext cx="4347148" cy="4572000"/>
          </a:xfrm>
          <a:prstGeom prst="rect">
            <a:avLst/>
          </a:prstGeom>
          <a:noFill/>
        </p:spPr>
      </p:pic>
      <p:pic>
        <p:nvPicPr>
          <p:cNvPr id="4099" name="Picture 3" descr="H:\ВАСИНЮК В.В\Фото Васинюк заняття\IMG_86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9" y="1851283"/>
            <a:ext cx="6105995" cy="4579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1804" y="365125"/>
            <a:ext cx="2638268" cy="2842770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Готуємось до школи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:\ВАСИНЮК В.В\фото 1\IMG-21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798" y="3548921"/>
            <a:ext cx="4152276" cy="3114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:\ВАСИНЮК В.В\фото 1\IMG-21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0833" y="3522688"/>
            <a:ext cx="4107305" cy="3147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H:\ВАСИНЮК В.В\фото 1\IMG-21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4808" y="359763"/>
            <a:ext cx="4367134" cy="3170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:\ВАСИНЮК В.В\фото 1\IMG-21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74965" y="299802"/>
            <a:ext cx="4267199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162" y="539646"/>
            <a:ext cx="6625652" cy="115104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 у чарівному світі гри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H:\ВАСИНЮК В.В\заняття васинюк\IMG_20200207_0952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8303" y="1757154"/>
            <a:ext cx="2175669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H:\ВАСИНЮК В.В\заняття васинюк\IMG_20200207_0953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80287" y="2203554"/>
            <a:ext cx="4646951" cy="3186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:\ВАСИНЮК В.В\заняття васинюк\IMG_20200207_0954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793" y="2113614"/>
            <a:ext cx="4227227" cy="2984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4694"/>
            <a:ext cx="10515600" cy="10493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участь у святі здійснення дитячих мрій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://chinbudinok.com.ua/images/year-2019/dyva-ta-podarunky-vid-sviatoho-mykolaia/1/img_20191218_1106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774" y="1753849"/>
            <a:ext cx="5861154" cy="4227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http://chinbudinok.com.ua/images/year-2019/sviato-mykolaia/1/img_69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1708879"/>
            <a:ext cx="5497069" cy="4272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Участь у методичній роботі дитячого будинку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D:\Фото 2019 2020\Camera\IMG_20191016_1056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2220" y="1753285"/>
            <a:ext cx="5306518" cy="2885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Фото 2019 2020\Camera\IMG_20191127_0942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617" y="1753285"/>
            <a:ext cx="5336497" cy="3149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D:\Фото 2019 2020\Camera\IMG_20191016_1052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77914" y="3470223"/>
            <a:ext cx="6295868" cy="3147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105" y="1064301"/>
            <a:ext cx="9203962" cy="2908091"/>
          </a:xfrm>
        </p:spPr>
        <p:txBody>
          <a:bodyPr>
            <a:prstTxWarp prst="textWave1">
              <a:avLst/>
            </a:prstTxWarp>
          </a:bodyPr>
          <a:lstStyle/>
          <a:p>
            <a:pPr algn="ctr"/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“Вища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проява педагогічного успіху – посмішка на обличчях дітей. Вона нічого не коштує, але багато дає!”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781862"/>
            <a:ext cx="10515600" cy="1395100"/>
          </a:xfrm>
        </p:spPr>
        <p:txBody>
          <a:bodyPr>
            <a:prstTxWarp prst="textInflate">
              <a:avLst/>
            </a:prstTxWarp>
          </a:bodyPr>
          <a:lstStyle/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51686" y="1080395"/>
            <a:ext cx="4107304" cy="6552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Загальні дані: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Освіта: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середня спеціальна, закінчила Мукачівське педагогічне училище у 1979 році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Спеціальність: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вихователь дошкільних закладів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Посада: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вихователь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Кваліфікаційна категорія: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 тарифний розряд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Педагогічний стаж: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27 років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Проходження курсової перепідготовки: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м. Мукачеве ЗІППО, січень 2020 року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Попередня атестація: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2001 рік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7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1548" y="764498"/>
            <a:ext cx="4257206" cy="92619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Життєве кредо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7915" y="1915566"/>
            <a:ext cx="5876144" cy="3301011"/>
          </a:xfrm>
        </p:spPr>
        <p:txBody>
          <a:bodyPr>
            <a:prstTxWarp prst="textInflate">
              <a:avLst/>
            </a:prstTxWarp>
          </a:bodyPr>
          <a:lstStyle/>
          <a:p>
            <a:pPr marL="0" indent="0" algn="ctr"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Збагачувати свої знання, удосконалюватись, допомагати реалізуватись дітям.</a:t>
            </a:r>
          </a:p>
          <a:p>
            <a:pPr marL="0" indent="0" algn="ctr"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Гарний лише той учитель, в якому ще живе учень.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6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554" y="914399"/>
            <a:ext cx="6400800" cy="1364105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Педагогічне кредо:</a:t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396698">
            <a:off x="3087973" y="2470202"/>
            <a:ext cx="7060368" cy="2041837"/>
          </a:xfrm>
        </p:spPr>
        <p:txBody>
          <a:bodyPr>
            <a:prstTxWarp prst="textInflate">
              <a:avLst/>
            </a:prstTxWarp>
          </a:bodyPr>
          <a:lstStyle/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«Пробудити жагу до навчання – моє щоденне не просте завдання»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4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620" y="704538"/>
            <a:ext cx="5801193" cy="986150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Педагогічна мудрість: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2903" y="2020497"/>
            <a:ext cx="6205929" cy="3076159"/>
          </a:xfrm>
        </p:spPr>
        <p:txBody>
          <a:bodyPr>
            <a:prstTxWarp prst="textDeflate">
              <a:avLst/>
            </a:prstTxWarp>
          </a:bodyPr>
          <a:lstStyle/>
          <a:p>
            <a:pPr algn="ctr"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«Вміння виховувати – це таке ж мистецтво, як гарно грати на скрипці чи роялі, гарно писати» </a:t>
            </a:r>
          </a:p>
          <a:p>
            <a:pPr algn="ctr"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А.С. Макаренко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5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741" y="1753849"/>
            <a:ext cx="4287188" cy="116603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Мій диплом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:\ВАСИНЮК В.В\ФОТО Васинюк\IMG_85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2845" y="1693889"/>
            <a:ext cx="4869600" cy="3462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ВАСИНЮК В.В\ФОТО Васинюк\IMG_85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4301" y="3657601"/>
            <a:ext cx="7605010" cy="259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032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974" y="719528"/>
            <a:ext cx="5741233" cy="971160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Підвищення кваліфікації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9" name="Picture 1" descr="H:\ВАСИНЮК В.В\ФОТО Васинюк\IMG_8570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1757" y="1888760"/>
            <a:ext cx="3373550" cy="449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:\ВАСИНЮК В.В\ФОТО Васинюк\IMG_85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8670" y="1918742"/>
            <a:ext cx="3581087" cy="448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H:\ВАСИНЮК В.В\ФОТО Васинюк\IMG_85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31162" y="1933730"/>
            <a:ext cx="3580775" cy="444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27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161" y="629587"/>
            <a:ext cx="6071018" cy="1076091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технологія самоосвіти: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3081" y="2023671"/>
            <a:ext cx="6970427" cy="3478733"/>
          </a:xfrm>
        </p:spPr>
        <p:txBody>
          <a:bodyPr>
            <a:prstTxWarp prst="textInflate">
              <a:avLst/>
            </a:prstTxWarp>
          </a:bodyPr>
          <a:lstStyle/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Особисті дослідження вважаю найкращим мотивом для творчої самореалізації, удосконалення фахової майстерності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рамка весн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636" y="329784"/>
            <a:ext cx="3102964" cy="2803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Моя педагогічна майстерність</a:t>
            </a:r>
            <a:b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(старі фотографії на стіл розкладу…)</a:t>
            </a:r>
            <a:b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“Я – вихователь, значить я актриса, акторські притаманні мені риси!”</a:t>
            </a:r>
            <a:br>
              <a:rPr lang="uk-UA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:\ВАСИНЮК В.В\ФОТО Васинюк\IMG_8576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066" y="434714"/>
            <a:ext cx="4869600" cy="3462728"/>
          </a:xfrm>
          <a:prstGeom prst="rect">
            <a:avLst/>
          </a:prstGeom>
          <a:noFill/>
        </p:spPr>
      </p:pic>
      <p:pic>
        <p:nvPicPr>
          <p:cNvPr id="2052" name="Picture 4" descr="H:\ВАСИНЮК В.В\ФОТО Васинюк\IMG_8578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857" y="3567661"/>
            <a:ext cx="4846818" cy="2990538"/>
          </a:xfrm>
          <a:prstGeom prst="rect">
            <a:avLst/>
          </a:prstGeom>
          <a:noFill/>
        </p:spPr>
      </p:pic>
      <p:pic>
        <p:nvPicPr>
          <p:cNvPr id="2054" name="Picture 6" descr="H:\ВАСИНЮК В.В\ФОТО Васинюк\IMG_8574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5934" y="179883"/>
            <a:ext cx="3293589" cy="3949907"/>
          </a:xfrm>
          <a:prstGeom prst="rect">
            <a:avLst/>
          </a:prstGeom>
          <a:noFill/>
        </p:spPr>
      </p:pic>
      <p:pic>
        <p:nvPicPr>
          <p:cNvPr id="2051" name="Picture 3" descr="H:\ВАСИНЮК В.В\ФОТО Васинюк\IMG_8577 (3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96655" y="3335310"/>
            <a:ext cx="4407108" cy="3231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256</Words>
  <Application>Microsoft Office PowerPoint</Application>
  <PresentationFormat>Произвольный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Портфоліо вихователя Чинадіївського дитячого будинку  Васинюк Валентини Володимирівни</vt:lpstr>
      <vt:lpstr>Загальні дані:</vt:lpstr>
      <vt:lpstr>Життєве кредо</vt:lpstr>
      <vt:lpstr>Педагогічне кредо: </vt:lpstr>
      <vt:lpstr>Педагогічна мудрість:</vt:lpstr>
      <vt:lpstr>Мій диплом</vt:lpstr>
      <vt:lpstr>Підвищення кваліфікації</vt:lpstr>
      <vt:lpstr>Моя технологія самоосвіти:</vt:lpstr>
      <vt:lpstr>Моя педагогічна майстерність (старі фотографії на стіл розкладу…) “Я – вихователь, значить я актриса, акторські притаманні мені риси!” </vt:lpstr>
      <vt:lpstr>Проблемне питання:</vt:lpstr>
      <vt:lpstr>Принципи роботи</vt:lpstr>
      <vt:lpstr>Граючись – навчаємось! Розвиваємо увагу та зв'язне мовлення!</vt:lpstr>
      <vt:lpstr>Логіко-математичний розвиток неможливий без використання захопливих логіко-математичних ігор</vt:lpstr>
      <vt:lpstr>Готуємось до школи</vt:lpstr>
      <vt:lpstr>Ми у чарівному світі гри</vt:lpstr>
      <vt:lpstr>Моя участь у святі здійснення дитячих мрій</vt:lpstr>
      <vt:lpstr>Участь у методичній роботі дитячого будинку</vt:lpstr>
      <vt:lpstr>“Вища проява педагогічного успіху – посмішка на обличчях дітей. Вона нічого не коштує, але багато дає!”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HOME</dc:creator>
  <cp:lastModifiedBy>User</cp:lastModifiedBy>
  <cp:revision>29</cp:revision>
  <dcterms:created xsi:type="dcterms:W3CDTF">2020-03-06T09:05:27Z</dcterms:created>
  <dcterms:modified xsi:type="dcterms:W3CDTF">2020-03-16T07:34:18Z</dcterms:modified>
</cp:coreProperties>
</file>