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4" r:id="rId2"/>
    <p:sldId id="258" r:id="rId3"/>
    <p:sldId id="266" r:id="rId4"/>
    <p:sldId id="370" r:id="rId5"/>
    <p:sldId id="329" r:id="rId6"/>
    <p:sldId id="343" r:id="rId7"/>
    <p:sldId id="344" r:id="rId8"/>
    <p:sldId id="346" r:id="rId9"/>
    <p:sldId id="345" r:id="rId10"/>
    <p:sldId id="347" r:id="rId11"/>
    <p:sldId id="333" r:id="rId12"/>
    <p:sldId id="349" r:id="rId13"/>
    <p:sldId id="356" r:id="rId14"/>
    <p:sldId id="353" r:id="rId15"/>
    <p:sldId id="358" r:id="rId16"/>
    <p:sldId id="359" r:id="rId17"/>
    <p:sldId id="360" r:id="rId18"/>
    <p:sldId id="364" r:id="rId19"/>
    <p:sldId id="341" r:id="rId20"/>
    <p:sldId id="352" r:id="rId21"/>
    <p:sldId id="368" r:id="rId22"/>
    <p:sldId id="3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732D-1CA1-40DD-A81A-4EEC457190C3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D07416-B659-440B-A55E-005ED47139B8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987824" y="1844824"/>
            <a:ext cx="5942464" cy="4176464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Портфоліо </a:t>
            </a:r>
          </a:p>
          <a:p>
            <a:pPr algn="ctr">
              <a:defRPr/>
            </a:pP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педагога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організатора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КАНЦУР 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Марини Михайлівни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76672"/>
            <a:ext cx="601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Чинад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4325"/>
            <a:ext cx="9144000" cy="717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1247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Моя педагогічна діяльність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1124744"/>
            <a:ext cx="2016224" cy="41764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ЗА  ПЕРІОД АТЕСТАЦІЇ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987824" y="980728"/>
            <a:ext cx="2376264" cy="17533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тематичних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вечорів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131840" y="2996952"/>
            <a:ext cx="2304256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масово-виховних заходів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940152" y="908720"/>
            <a:ext cx="2592288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у педрадах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084168" y="2852936"/>
            <a:ext cx="2520280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Семінарах, методоб'єднаннях</a:t>
            </a:r>
          </a:p>
          <a:p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779912" y="4725144"/>
            <a:ext cx="2520280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Організація роботи дитячого самоврядування</a:t>
            </a:r>
            <a:endParaRPr lang="uk-UA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>
            <a:endCxn id="9" idx="1"/>
          </p:cNvCxnSpPr>
          <p:nvPr/>
        </p:nvCxnSpPr>
        <p:spPr>
          <a:xfrm>
            <a:off x="2411760" y="3284984"/>
            <a:ext cx="720080" cy="55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55776" y="20608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5C97AC-6A8B-4615-8C65-E18C0F1CA024}"/>
              </a:ext>
            </a:extLst>
          </p:cNvPr>
          <p:cNvSpPr txBox="1"/>
          <p:nvPr/>
        </p:nvSpPr>
        <p:spPr>
          <a:xfrm>
            <a:off x="2771800" y="1484785"/>
            <a:ext cx="60486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ЩОРІЧНІ  ЗАГАЛЬНО </a:t>
            </a: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– МАСОВІ</a:t>
            </a:r>
            <a:b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ЗАХОДИ: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40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1" y="13643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E0FA64-0AC2-424F-A3BB-174DD045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6233896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Всесвітній день миру</a:t>
            </a:r>
            <a:endParaRPr lang="x-none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13792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248472" cy="280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79044"/>
            <a:ext cx="4196963" cy="314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7058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0BD9871-B737-451F-A326-FB04A0A9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105273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День Гідності та Свободи</a:t>
            </a:r>
            <a:endParaRPr lang="uk-UA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1059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64" y="3645024"/>
            <a:ext cx="3980889" cy="298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00400" cy="274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324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6289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97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E0FA64-0AC2-424F-A3BB-174DD045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88640"/>
            <a:ext cx="43616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День Волонтера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x-none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292927" cy="321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18631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7755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7058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4325"/>
            <a:ext cx="9144000" cy="717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День СОБОРНОСТІ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3925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3501"/>
            <a:ext cx="5472608" cy="281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>
            <a:fillRect/>
          </a:stretch>
        </p:blipFill>
        <p:spPr bwMode="auto">
          <a:xfrm>
            <a:off x="467544" y="836712"/>
            <a:ext cx="41584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День святого Валентина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1286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388843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48821" cy="31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0"/>
            <a:ext cx="5009760" cy="8367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8  БЕРЕЗНЯ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456039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2849947" cy="586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82736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87385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1 червня день захисту дітей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 2020 - 2021\1 червня 2021\20210601_120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7170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2020 - 2021\1 червня 2021\20210601_1233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3672408" cy="267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2020 - 2021\1 червня 2021\20210601_125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ФОТО 2020 - 2021\1 червня 2021\20210601_1139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35853"/>
            <a:ext cx="3816424" cy="302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43004EB-6306-4E5C-928F-687D6214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449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       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Святкування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щомісячно </a:t>
            </a:r>
            <a:b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            Дня Іменинника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4482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232248" cy="28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452807" cy="258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87416"/>
            <a:ext cx="3694241" cy="27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37626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04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shkol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28" y="-30079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427984" y="1124744"/>
            <a:ext cx="4536504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народження</a:t>
            </a:r>
            <a:r>
              <a:rPr lang="uk-UA" sz="1800" b="1" i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uk-UA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05.10.1985р.</a:t>
            </a:r>
            <a:endParaRPr lang="uk-UA" sz="1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 Освіта: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вища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 Спеціальність: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дошкільне виховання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 Кваліфікаційна категорія: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“спеціаліст </a:t>
            </a:r>
            <a:r>
              <a:rPr lang="uk-UA" i="1" dirty="0">
                <a:solidFill>
                  <a:schemeClr val="tx2"/>
                </a:solidFill>
                <a:latin typeface="Arial" charset="0"/>
              </a:rPr>
              <a:t>першої 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категорії”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b="1" i="1" dirty="0">
                <a:solidFill>
                  <a:schemeClr val="tx2"/>
                </a:solidFill>
                <a:latin typeface="Arial" charset="0"/>
              </a:rPr>
              <a:t>  Курси підвищення кваліфікації: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i="1" dirty="0">
                <a:solidFill>
                  <a:schemeClr val="tx2"/>
                </a:solidFill>
                <a:latin typeface="Arial" charset="0"/>
              </a:rPr>
              <a:t>листопад 2020 року</a:t>
            </a:r>
            <a:endParaRPr lang="en-US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uk-UA" i="1" dirty="0">
                <a:solidFill>
                  <a:schemeClr val="tx2"/>
                </a:solidFill>
                <a:latin typeface="Arial" charset="0"/>
              </a:rPr>
              <a:t>травень 2021 року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Дата попередньої атестації: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2015 рік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 Педагогічний стаж – </a:t>
            </a:r>
            <a:r>
              <a:rPr lang="uk-UA" i="1" dirty="0">
                <a:solidFill>
                  <a:schemeClr val="tx2"/>
                </a:solidFill>
                <a:latin typeface="Arial" charset="0"/>
              </a:rPr>
              <a:t>19 років 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i="1" dirty="0">
                <a:solidFill>
                  <a:schemeClr val="tx2"/>
                </a:solidFill>
                <a:latin typeface="Arial" charset="0"/>
              </a:rPr>
              <a:t>8 місяців 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 На посаді </a:t>
            </a:r>
            <a:r>
              <a:rPr lang="uk-UA" i="1" dirty="0">
                <a:solidFill>
                  <a:schemeClr val="tx2"/>
                </a:solidFill>
                <a:latin typeface="Arial" charset="0"/>
              </a:rPr>
              <a:t>педагога – організатора -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uk-UA" i="1" dirty="0">
                <a:solidFill>
                  <a:schemeClr val="tx2"/>
                </a:solidFill>
                <a:latin typeface="Arial" charset="0"/>
              </a:rPr>
              <a:t>19 років 8 місяців</a:t>
            </a:r>
            <a:endParaRPr lang="uk-UA" sz="18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84498" y="359244"/>
            <a:ext cx="81375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53215" y="164744"/>
            <a:ext cx="770510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u="sng" dirty="0">
                <a:solidFill>
                  <a:srgbClr val="C00000"/>
                </a:solidFill>
              </a:rPr>
              <a:t>Канцур Марина Михайлівна</a:t>
            </a:r>
            <a:endParaRPr lang="uk-UA" sz="4000" b="1" u="sng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673" y="980728"/>
            <a:ext cx="418075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0"/>
            <a:ext cx="5585824" cy="112474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Участь у методичній роботі</a:t>
            </a:r>
            <a:endParaRPr lang="uk-UA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8083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816424" cy="286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0897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28860"/>
            <a:ext cx="2556205" cy="321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740899" cy="280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0"/>
            <a:ext cx="5729840" cy="9807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Наші будні, репетиції  та підготовка</a:t>
            </a:r>
            <a:endParaRPr lang="uk-UA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2812"/>
            <a:ext cx="4176464" cy="26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14538" cy="409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16424" cy="321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91154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233896" cy="115212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uk-UA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856834" cy="4392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2" y="4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 2006 році закінчила Мукачівський гуманітарно – педагогічний інститут і отримала повну вищу освіту за спеціальністю «Дошкільне виховання» і здобула кваліфікацію вихователя дошкільного закладу.</a:t>
            </a:r>
            <a:endParaRPr lang="ru-RU" sz="2800" dirty="0"/>
          </a:p>
        </p:txBody>
      </p:sp>
      <p:pic>
        <p:nvPicPr>
          <p:cNvPr id="6" name="Picture 6" descr="C:\Users\lesya\Desktop\Новая папка (4)\IMG_6484.JPG">
            <a:extLst>
              <a:ext uri="{FF2B5EF4-FFF2-40B4-BE49-F238E27FC236}">
                <a16:creationId xmlns:a16="http://schemas.microsoft.com/office/drawing/2014/main" xmlns="" id="{1D3B811D-6B42-4549-9ED0-9BFC36B1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3617673" cy="239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C:\Users\lesya\Desktop\Новая папка (4)\IMG_6485.JPG">
            <a:extLst>
              <a:ext uri="{FF2B5EF4-FFF2-40B4-BE49-F238E27FC236}">
                <a16:creationId xmlns:a16="http://schemas.microsoft.com/office/drawing/2014/main" xmlns="" id="{9ECB2F40-8038-498B-BA2C-6094FB08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861755" cy="317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У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листопаді 2020 року та травні </a:t>
            </a:r>
            <a:r>
              <a:rPr lang="uk-UA" sz="2800" b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2021 року проходила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курси підвищення кваліфікації  при Закарпатському  інституті післядипломної педагогічної освіти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096344" cy="42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98679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25CDD-3408-4A42-9FAD-F2F3875D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Нагороди</a:t>
            </a:r>
            <a:endParaRPr lang="x-none"/>
          </a:p>
        </p:txBody>
      </p:sp>
      <p:pic>
        <p:nvPicPr>
          <p:cNvPr id="4" name="Picture 4" descr="C:\Users\lesya\Desktop\Новая папка (4)\IMG_6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1584176" cy="215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lesya\Desktop\Новая папка (4)\IMG_64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2277380" cy="2947198"/>
          </a:xfrm>
          <a:prstGeom prst="rect">
            <a:avLst/>
          </a:prstGeom>
          <a:noFill/>
        </p:spPr>
      </p:pic>
      <p:pic>
        <p:nvPicPr>
          <p:cNvPr id="6" name="Picture 3" descr="C:\Users\lesya\Desktop\Новая папка (4)\IMG_6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86016" cy="291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Ольга\Desktop\142___03\IMG_4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1920607" cy="28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 descr="C:\Users\lesya\Desktop\Новая папка (4)\IMG_64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35745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C:\Users\lesya\Desktop\Новая папка (4)\IMG_649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1935578" cy="2536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01247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2" y="4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99792" y="476672"/>
            <a:ext cx="6233896" cy="9409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Життєве кредо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627784" y="1484784"/>
            <a:ext cx="5472608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Життя-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це дорога, робити маленькі кроки краще, ніж стояти на місці»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Педагогові  потрібно мати величезний талант  людинолюбства та безмежної любові до своєї  праці й, насамперед , до  дітей ,щоб упродовж тривалого  часу зберегти бадьорість духу , ясність розуму ,свіжість вражень ,сприятливість почуттів.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377912" cy="12289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Мої  педагогічні  кредо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555776" y="1124744"/>
            <a:ext cx="3528392" cy="28803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Життя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дитини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повноцінне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лише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тоді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коли вона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живе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у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світі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гри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казки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музики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фантазії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творчості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Над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цим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і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працюю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!"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6156176" y="1340768"/>
            <a:ext cx="2987824" cy="295232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"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Кожна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дитина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має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свій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неповторний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дар,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потрібно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помітити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віднайти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відшліфувати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І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тоді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вона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засяє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заіскриться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коштовним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діамантом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55776" y="3933056"/>
            <a:ext cx="3456384" cy="29249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Вміння знаходити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обдарованих та 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здібних дітей – 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талант, вміння їх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вирощувати – 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мистецтво. Але 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найважливішим є</a:t>
            </a:r>
          </a:p>
          <a:p>
            <a:pPr algn="ctr" eaLnBrk="0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любов до дитини!"</a:t>
            </a:r>
            <a:endParaRPr lang="uk-UA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Проблемне питання </a:t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над яким працюю:</a:t>
            </a:r>
            <a:endParaRPr lang="uk-UA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27784" y="1988840"/>
            <a:ext cx="6305904" cy="4259560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dirty="0" err="1" smtClean="0">
                <a:solidFill>
                  <a:srgbClr val="C00000"/>
                </a:solidFill>
                <a:latin typeface="Monotype Corsiva" pitchFamily="66" charset="0"/>
              </a:rPr>
              <a:t>“</a:t>
            </a:r>
            <a:r>
              <a:rPr lang="uk-UA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Актуальність</a:t>
            </a: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 проблеми організації дозвілля дітей та використання виховних технологій “.</a:t>
            </a:r>
            <a:endParaRPr lang="uk-UA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2" y="4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99792" y="476672"/>
            <a:ext cx="6233896" cy="9409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Працюю над: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627784" y="1484784"/>
            <a:ext cx="5472608" cy="4536504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Удосконаленням форм і методів роботи учнівського врядування;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Впровадженням інтерактивних методів в навчально-виховний процес;</a:t>
            </a:r>
          </a:p>
          <a:p>
            <a:pPr algn="ctr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Створенням атмосфери дружніх взаємин і доброти між дітьми;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Організацією  дозвілля  вихованців.</a:t>
            </a: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1878</TotalTime>
  <Words>388</Words>
  <Application>Microsoft Office PowerPoint</Application>
  <PresentationFormat>Экран (4:3)</PresentationFormat>
  <Paragraphs>90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Нагороди</vt:lpstr>
      <vt:lpstr>Життєве кредо</vt:lpstr>
      <vt:lpstr>Мої  педагогічні  кредо</vt:lpstr>
      <vt:lpstr>Проблемне питання  над яким працюю:</vt:lpstr>
      <vt:lpstr>Працюю над:</vt:lpstr>
      <vt:lpstr>Моя педагогічна діяльність</vt:lpstr>
      <vt:lpstr>Презентация PowerPoint</vt:lpstr>
      <vt:lpstr>Всесвітній день миру</vt:lpstr>
      <vt:lpstr>День Гідності та Свободи</vt:lpstr>
      <vt:lpstr> День Волонтера </vt:lpstr>
      <vt:lpstr>   День СОБОРНОСТІ</vt:lpstr>
      <vt:lpstr>   День святого Валентина</vt:lpstr>
      <vt:lpstr>8  БЕРЕЗНЯ</vt:lpstr>
      <vt:lpstr>1 червня день захисту дітей</vt:lpstr>
      <vt:lpstr>            Святкування  щомісячно                 Дня Іменинника</vt:lpstr>
      <vt:lpstr>Участь у методичній роботі</vt:lpstr>
      <vt:lpstr>  Наші будні, репетиції  та підготовка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181</cp:revision>
  <dcterms:created xsi:type="dcterms:W3CDTF">2017-03-19T21:02:14Z</dcterms:created>
  <dcterms:modified xsi:type="dcterms:W3CDTF">2022-05-18T21:27:25Z</dcterms:modified>
</cp:coreProperties>
</file>