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6" r:id="rId5"/>
    <p:sldId id="259" r:id="rId6"/>
    <p:sldId id="260" r:id="rId7"/>
    <p:sldId id="280" r:id="rId8"/>
    <p:sldId id="262" r:id="rId9"/>
    <p:sldId id="263" r:id="rId10"/>
    <p:sldId id="276" r:id="rId11"/>
    <p:sldId id="277" r:id="rId12"/>
    <p:sldId id="264" r:id="rId13"/>
    <p:sldId id="271" r:id="rId14"/>
    <p:sldId id="265" r:id="rId15"/>
    <p:sldId id="272" r:id="rId16"/>
    <p:sldId id="267" r:id="rId17"/>
    <p:sldId id="268" r:id="rId18"/>
    <p:sldId id="270" r:id="rId19"/>
    <p:sldId id="273" r:id="rId20"/>
    <p:sldId id="269" r:id="rId21"/>
    <p:sldId id="274" r:id="rId22"/>
    <p:sldId id="281" r:id="rId23"/>
    <p:sldId id="282" r:id="rId24"/>
    <p:sldId id="283" r:id="rId25"/>
    <p:sldId id="286" r:id="rId26"/>
    <p:sldId id="287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52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5D922-DE1B-4A06-887A-D6B5E5A2F663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70AFE-E952-403F-87B6-1092195FA8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17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0AFE-E952-403F-87B6-1092195FA82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04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908720"/>
            <a:ext cx="3312368" cy="5311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9512" y="930336"/>
            <a:ext cx="5544616" cy="4082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Портфоліо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бібліотекаря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ДНЗ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Чинадіївського дитячого будинку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Кучінки Лесі Іванівни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6057035"/>
            <a:ext cx="2778696" cy="210146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Monotype Corsiva" panose="03010101010201010101" pitchFamily="66" charset="0"/>
              </a:rPr>
              <a:t>Березень 2017р.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926" y="0"/>
            <a:ext cx="4690748" cy="31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932161"/>
            <a:ext cx="3168352" cy="39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26" y="3284984"/>
            <a:ext cx="4573554" cy="343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-64791"/>
            <a:ext cx="399593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80596"/>
            <a:ext cx="4166120" cy="5554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21835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458010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44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53784"/>
            <a:ext cx="9252520" cy="114300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200-та річниця з дня народження Т.Шевченка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633" y="830708"/>
            <a:ext cx="7520112" cy="501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076" y="869666"/>
            <a:ext cx="8411371" cy="560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462" y="842201"/>
            <a:ext cx="8648001" cy="5269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22546"/>
            <a:ext cx="7835306" cy="6189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53" y="1268760"/>
            <a:ext cx="7479094" cy="483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048672" cy="473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Шевченківскі вечори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b="1" i="1" u="sng" dirty="0" smtClean="0">
                <a:solidFill>
                  <a:srgbClr val="FF0000"/>
                </a:solidFill>
              </a:rPr>
              <a:t>"Чорнобиль - 30 років потому"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06" y="1102990"/>
            <a:ext cx="32643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7752" y="1143001"/>
            <a:ext cx="3320591" cy="235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54" y="3620273"/>
            <a:ext cx="3271115" cy="2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7752" y="3620273"/>
            <a:ext cx="3320591" cy="249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1514"/>
            <a:ext cx="90364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</a:t>
            </a:r>
            <a:r>
              <a:rPr lang="uk-UA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ГОЛОДОМОР « Трагедія незнищеної долі»</a:t>
            </a:r>
            <a:endParaRPr lang="ru-RU" sz="4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055" y="1052095"/>
            <a:ext cx="4038600" cy="256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74600" y="10930429"/>
            <a:ext cx="3203738" cy="203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563" y="1052094"/>
            <a:ext cx="4034092" cy="256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63" y="3769992"/>
            <a:ext cx="4015025" cy="239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830" y="3764094"/>
            <a:ext cx="3944639" cy="239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"Леся Українка - обличчя української історії"</a:t>
            </a:r>
            <a:endParaRPr lang="ru-RU" sz="3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1124744"/>
            <a:ext cx="3498280" cy="23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059031"/>
            <a:ext cx="3695416" cy="246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588355"/>
            <a:ext cx="3672408" cy="259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654066"/>
            <a:ext cx="3672408" cy="253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4623"/>
            <a:ext cx="8229600" cy="922114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sz="4800" b="1" i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«Подорож океаном рідної мови»</a:t>
            </a:r>
            <a:endParaRPr lang="ru-RU" sz="4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35586"/>
            <a:ext cx="3744416" cy="2887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846994"/>
            <a:ext cx="3979131" cy="2984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17031"/>
            <a:ext cx="3672408" cy="2685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843" y="3773302"/>
            <a:ext cx="4006368" cy="2629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«День української писемності та мови»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1197016"/>
            <a:ext cx="3538736" cy="235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97015"/>
            <a:ext cx="3527088" cy="235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773" y="3681292"/>
            <a:ext cx="3861907" cy="252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81292"/>
            <a:ext cx="3744416" cy="252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День Соборності України</a:t>
            </a:r>
            <a:endParaRPr lang="ru-RU" sz="5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79" y="1403632"/>
            <a:ext cx="3910455" cy="411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1242261"/>
            <a:ext cx="4320480" cy="2385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627794"/>
            <a:ext cx="4320480" cy="2880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ЗАГАЛЬНІ ДАНІ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 txBox="1">
            <a:spLocks noGrp="1"/>
          </p:cNvSpPr>
          <p:nvPr>
            <p:ph idx="1"/>
          </p:nvPr>
        </p:nvSpPr>
        <p:spPr>
          <a:xfrm>
            <a:off x="539552" y="1340768"/>
            <a:ext cx="7992888" cy="568155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ОСВІТА</a:t>
            </a:r>
            <a:r>
              <a:rPr lang="uk-UA" dirty="0"/>
              <a:t>: </a:t>
            </a:r>
            <a:r>
              <a:rPr lang="uk-UA" sz="2400" dirty="0"/>
              <a:t>вища педагогічна, закінчила у 2007 році  “ Прикарпатський  національний університет ім. В.Стефаника ”;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Спеціальність: </a:t>
            </a:r>
            <a:r>
              <a:rPr lang="uk-UA" sz="2400" dirty="0" smtClean="0"/>
              <a:t>“ Початкове навчання та практична психологія ”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Посада:</a:t>
            </a:r>
            <a:r>
              <a:rPr lang="uk-UA" sz="2400" dirty="0" smtClean="0"/>
              <a:t> бібліотекар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Кваліфікаційна категорія:  “ бібліотекар </a:t>
            </a:r>
            <a:r>
              <a:rPr lang="uk-UA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9 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розрядом ”</a:t>
            </a:r>
            <a:endParaRPr lang="uk-UA" sz="2400" dirty="0" smtClean="0">
              <a:solidFill>
                <a:schemeClr val="tx1"/>
              </a:solidFill>
            </a:endParaRP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Педагогічний стаж: </a:t>
            </a:r>
            <a:r>
              <a:rPr lang="uk-UA" sz="2400" dirty="0" smtClean="0"/>
              <a:t> 4 роки, 10 місяців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Проходження курсової перепідготовки:  </a:t>
            </a:r>
          </a:p>
          <a:p>
            <a:pPr>
              <a:buNone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</a:t>
            </a:r>
            <a:r>
              <a:rPr lang="uk-UA" sz="2400" dirty="0" smtClean="0"/>
              <a:t>м. Ужгород,  ЗІППО,  листопад 2014 року.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Атестація :</a:t>
            </a:r>
            <a:r>
              <a:rPr lang="uk-UA" sz="2400" dirty="0" smtClean="0"/>
              <a:t> атестуюся вперше</a:t>
            </a:r>
          </a:p>
          <a:p>
            <a:endParaRPr lang="ru-RU" sz="2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«Історія бою під Крутами»</a:t>
            </a:r>
            <a:r>
              <a:rPr lang="ru-RU" dirty="0" smtClean="0"/>
              <a:t>  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2812" y="3717031"/>
            <a:ext cx="3634134" cy="272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744" y="1073977"/>
            <a:ext cx="4030215" cy="537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51" y="1052736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День боротьби з захворюванням на туберкульоз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99255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981" y="2492896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7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Літературні ігри, конкурси</a:t>
            </a:r>
            <a:endParaRPr lang="ru-RU" sz="4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95" y="1115740"/>
            <a:ext cx="4428495" cy="3321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674" y="1142999"/>
            <a:ext cx="4392148" cy="3294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5"/>
          <a:stretch/>
        </p:blipFill>
        <p:spPr>
          <a:xfrm>
            <a:off x="386074" y="836712"/>
            <a:ext cx="8302158" cy="564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55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26171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136" y="457200"/>
            <a:ext cx="4098304" cy="307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53" y="3356992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135" y="3410997"/>
            <a:ext cx="3992953" cy="299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697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Моє перше атестаційне заняття</a:t>
            </a:r>
            <a:endParaRPr lang="ru-RU" sz="4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124744"/>
            <a:ext cx="7344816" cy="538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702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339" y="116632"/>
            <a:ext cx="4197124" cy="314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16632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81" y="3264476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725" y="3284984"/>
            <a:ext cx="4252222" cy="3189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8870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9" y="116504"/>
            <a:ext cx="4296816" cy="322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715" y="26621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25" y="3375226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094" y="3403293"/>
            <a:ext cx="4388525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615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15703"/>
            <a:ext cx="9358204" cy="687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23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2017-03-14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1690"/>
            <a:ext cx="8280920" cy="55888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1" name="Picture 3" descr="C:\Users\User\Pictures\2017-03-14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69" y="1114249"/>
            <a:ext cx="8256751" cy="56931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Диплом 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1988840"/>
            <a:ext cx="5415478" cy="3744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17731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Горизонтальный свиток 6"/>
          <p:cNvSpPr/>
          <p:nvPr/>
        </p:nvSpPr>
        <p:spPr>
          <a:xfrm rot="10800000" flipV="1">
            <a:off x="539552" y="248036"/>
            <a:ext cx="8064896" cy="141277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i="1" dirty="0" smtClean="0">
                <a:solidFill>
                  <a:srgbClr val="FF0000"/>
                </a:solidFill>
              </a:rPr>
              <a:t>Курси підвищення кваліфікації</a:t>
            </a:r>
            <a:endParaRPr lang="ru-RU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4636" y="3284984"/>
            <a:ext cx="2740500" cy="325261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 smtClean="0"/>
          </a:p>
          <a:p>
            <a:pPr marL="0" indent="0" algn="ctr">
              <a:buNone/>
            </a:pPr>
            <a:r>
              <a:rPr lang="ru-RU" i="1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Педагогічне кредо:</a:t>
            </a:r>
            <a:r>
              <a:rPr lang="ru-RU" sz="3600" i="1" dirty="0" smtClean="0"/>
              <a:t> "Справжній педагог повинен любити те, чому навчає і любити тих, кого навчає".</a:t>
            </a:r>
          </a:p>
          <a:p>
            <a:pPr marL="0" indent="0" algn="ctr">
              <a:buNone/>
            </a:pPr>
            <a:r>
              <a:rPr lang="ru-RU" sz="3600" i="1" dirty="0" smtClean="0"/>
              <a:t> 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Життєве кредо:</a:t>
            </a:r>
            <a:r>
              <a:rPr lang="ru-RU" sz="3600" i="1" dirty="0" smtClean="0"/>
              <a:t> "Бути людиною у всьому і завжди".</a:t>
            </a:r>
            <a:endParaRPr lang="ru-RU" sz="36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Проблема, над якою працюю :</a:t>
            </a:r>
            <a:endParaRPr lang="ru-RU" u="sng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latin typeface="Monotype Corsiva" pitchFamily="66" charset="0"/>
              </a:rPr>
              <a:t>“ Поглиблення і розширення читацьких інтересів, підняття рівня культури читачів  в  умовах швидкого розвитку  сучасних технологій. ”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8411" y="3529688"/>
            <a:ext cx="3030290" cy="28590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7"/>
          <p:cNvSpPr/>
          <p:nvPr/>
        </p:nvSpPr>
        <p:spPr>
          <a:xfrm>
            <a:off x="555124" y="1638069"/>
            <a:ext cx="967249" cy="792088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В своїй роботі над проблемною темою працюю над завданнями: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1038748" y="2796300"/>
            <a:ext cx="1049582" cy="802003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1316418" y="4019779"/>
            <a:ext cx="1071173" cy="92139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1979712" y="5213136"/>
            <a:ext cx="955052" cy="9144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16418" y="1726107"/>
            <a:ext cx="4968552" cy="6487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tx1"/>
                </a:solidFill>
              </a:rPr>
              <a:t>в</a:t>
            </a:r>
            <a:r>
              <a:rPr lang="uk-UA" sz="2400" dirty="0" smtClean="0">
                <a:solidFill>
                  <a:schemeClr val="tx1"/>
                </a:solidFill>
              </a:rPr>
              <a:t>иховувати потребу у читанні;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64616" y="2832330"/>
            <a:ext cx="5587797" cy="7659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tx1"/>
                </a:solidFill>
              </a:rPr>
              <a:t>розвивати комунікативні здібності дітей та збагачувати їх словниковий запас;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95736" y="4113485"/>
            <a:ext cx="6120680" cy="8276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прищеплювати любов до книги та зробити книгу супутником життя, а не тільки навчальних знань;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31508" y="5302264"/>
            <a:ext cx="5955292" cy="73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tx1"/>
                </a:solidFill>
              </a:rPr>
              <a:t>виховувати бажання здобувати знання з джерел літератури.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Форми роботи бібліотеки </a:t>
            </a:r>
            <a:endParaRPr lang="ru-RU" sz="5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83496" y="2566754"/>
            <a:ext cx="2121932" cy="154724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Форми роботи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364865" y="2417477"/>
            <a:ext cx="792088" cy="551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001418" y="1281554"/>
            <a:ext cx="2376264" cy="137010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Бібліотечні уроки, бесіди</a:t>
            </a:r>
            <a:endParaRPr lang="ru-RU" sz="20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272028" y="3757052"/>
            <a:ext cx="1431776" cy="520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660232" y="3933056"/>
            <a:ext cx="2026568" cy="108012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Книжкові виставки </a:t>
            </a:r>
            <a:endParaRPr lang="ru-RU" sz="20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339752" y="3685044"/>
            <a:ext cx="1143744" cy="3321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515962" y="4174960"/>
            <a:ext cx="22338" cy="9859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3564665" y="5119431"/>
            <a:ext cx="1800200" cy="134692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Вечори, свята</a:t>
            </a:r>
            <a:endParaRPr lang="ru-RU" sz="2000" dirty="0"/>
          </a:p>
        </p:txBody>
      </p:sp>
      <p:sp>
        <p:nvSpPr>
          <p:cNvPr id="33" name="Овал 32"/>
          <p:cNvSpPr/>
          <p:nvPr/>
        </p:nvSpPr>
        <p:spPr>
          <a:xfrm>
            <a:off x="1474247" y="1201679"/>
            <a:ext cx="2232248" cy="119182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Аналіз читацьких формулярів</a:t>
            </a: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567712" y="3606592"/>
            <a:ext cx="1826318" cy="155435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Літ-ні ігри, брейн-ринги та вікторини</a:t>
            </a:r>
            <a:endParaRPr lang="ru-RU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H="1" flipV="1">
            <a:off x="3419872" y="2237294"/>
            <a:ext cx="360871" cy="5505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8" grpId="0" animBg="1"/>
      <p:bldP spid="32" grpId="0" animBg="1"/>
      <p:bldP spid="33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Книжкові та тематичні виставки</a:t>
            </a:r>
            <a:endParaRPr lang="ru-RU" sz="4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240</Words>
  <Application>Microsoft Office PowerPoint</Application>
  <PresentationFormat>Экран (4:3)</PresentationFormat>
  <Paragraphs>49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Georgia</vt:lpstr>
      <vt:lpstr>Monotype Corsiva</vt:lpstr>
      <vt:lpstr>Times New Roman</vt:lpstr>
      <vt:lpstr>Trebuchet MS</vt:lpstr>
      <vt:lpstr>Тема Office</vt:lpstr>
      <vt:lpstr>Березень 2017р.</vt:lpstr>
      <vt:lpstr>ЗАГАЛЬНІ ДАНІ</vt:lpstr>
      <vt:lpstr>Диплом </vt:lpstr>
      <vt:lpstr>Презентация PowerPoint</vt:lpstr>
      <vt:lpstr>Презентация PowerPoint</vt:lpstr>
      <vt:lpstr>Проблема, над якою працюю :</vt:lpstr>
      <vt:lpstr>В своїй роботі над проблемною темою працюю над завданнями:</vt:lpstr>
      <vt:lpstr>Форми роботи бібліотеки </vt:lpstr>
      <vt:lpstr>Книжкові та тематичні виставки</vt:lpstr>
      <vt:lpstr>Презентация PowerPoint</vt:lpstr>
      <vt:lpstr>Презентация PowerPoint</vt:lpstr>
      <vt:lpstr>200-та річниця з дня народження Т.Шевченка</vt:lpstr>
      <vt:lpstr>Шевченківскі вечори</vt:lpstr>
      <vt:lpstr> "Чорнобиль - 30 років потому"</vt:lpstr>
      <vt:lpstr>          ГОЛОДОМОР « Трагедія незнищеної долі»</vt:lpstr>
      <vt:lpstr>"Леся Українка - обличчя української історії"</vt:lpstr>
      <vt:lpstr> «Подорож океаном рідної мови»</vt:lpstr>
      <vt:lpstr>«День української писемності та мови»</vt:lpstr>
      <vt:lpstr>День Соборності України</vt:lpstr>
      <vt:lpstr>«Історія бою під Крутами»  </vt:lpstr>
      <vt:lpstr>День боротьби з захворюванням на туберкульоз</vt:lpstr>
      <vt:lpstr>Літературні ігри, конкурси</vt:lpstr>
      <vt:lpstr>Презентация PowerPoint</vt:lpstr>
      <vt:lpstr>Моє перше атестаційне заняття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60</cp:revision>
  <dcterms:created xsi:type="dcterms:W3CDTF">2013-08-20T22:02:58Z</dcterms:created>
  <dcterms:modified xsi:type="dcterms:W3CDTF">2017-03-31T21:10:40Z</dcterms:modified>
</cp:coreProperties>
</file>