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23" r:id="rId4"/>
    <p:sldMasterId id="2147483747" r:id="rId5"/>
    <p:sldMasterId id="2147483774" r:id="rId6"/>
    <p:sldMasterId id="2147483799" r:id="rId7"/>
    <p:sldMasterId id="2147483831" r:id="rId8"/>
  </p:sldMasterIdLst>
  <p:notesMasterIdLst>
    <p:notesMasterId r:id="rId19"/>
  </p:notesMasterIdLst>
  <p:sldIdLst>
    <p:sldId id="257" r:id="rId9"/>
    <p:sldId id="259" r:id="rId10"/>
    <p:sldId id="258" r:id="rId11"/>
    <p:sldId id="266" r:id="rId12"/>
    <p:sldId id="274" r:id="rId13"/>
    <p:sldId id="268" r:id="rId14"/>
    <p:sldId id="272" r:id="rId15"/>
    <p:sldId id="260" r:id="rId16"/>
    <p:sldId id="26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6600"/>
    <a:srgbClr val="009900"/>
    <a:srgbClr val="FF3399"/>
    <a:srgbClr val="990000"/>
    <a:srgbClr val="FF6600"/>
    <a:srgbClr val="009999"/>
    <a:srgbClr val="99FF66"/>
    <a:srgbClr val="8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8" autoAdjust="0"/>
    <p:restoredTop sz="92883" autoAdjust="0"/>
  </p:normalViewPr>
  <p:slideViewPr>
    <p:cSldViewPr>
      <p:cViewPr>
        <p:scale>
          <a:sx n="68" d="100"/>
          <a:sy n="68" d="100"/>
        </p:scale>
        <p:origin x="-287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5CC45-2163-47DE-BA4E-F8ED0608C43D}" type="doc">
      <dgm:prSet loTypeId="urn:microsoft.com/office/officeart/2005/8/layout/funnel1#1" loCatId="relationship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CA587E3-0666-4533-A3ED-81E81C7614EE}">
      <dgm:prSet phldrT="[Текст]" custT="1"/>
      <dgm:spPr>
        <a:xfrm>
          <a:off x="4257675" y="257167"/>
          <a:ext cx="2362253" cy="1398395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uk-UA" sz="1800" b="1" i="1" dirty="0">
              <a:solidFill>
                <a:srgbClr val="0000FF"/>
              </a:solidFill>
              <a:latin typeface="Bookman Old Style" pitchFamily="18" charset="0"/>
              <a:ea typeface="+mn-ea"/>
              <a:cs typeface="+mn-cs"/>
            </a:rPr>
            <a:t>Виховна робота</a:t>
          </a:r>
          <a:endParaRPr lang="ru-RU" sz="1800" b="1" i="1" dirty="0">
            <a:solidFill>
              <a:srgbClr val="0000FF"/>
            </a:solidFill>
            <a:latin typeface="Bookman Old Style" pitchFamily="18" charset="0"/>
            <a:ea typeface="+mn-ea"/>
            <a:cs typeface="+mn-cs"/>
          </a:endParaRPr>
        </a:p>
      </dgm:t>
    </dgm:pt>
    <dgm:pt modelId="{AAD258C6-FAB6-4483-A632-5B93B85D133B}" type="parTrans" cxnId="{CC3973CD-18C6-4DE8-A73C-25D7BB6BBBEC}">
      <dgm:prSet/>
      <dgm:spPr/>
      <dgm:t>
        <a:bodyPr/>
        <a:lstStyle/>
        <a:p>
          <a:endParaRPr lang="ru-RU"/>
        </a:p>
      </dgm:t>
    </dgm:pt>
    <dgm:pt modelId="{4C006D48-1404-4A6F-87E8-063ABB21EA38}" type="sibTrans" cxnId="{CC3973CD-18C6-4DE8-A73C-25D7BB6BBBEC}">
      <dgm:prSet/>
      <dgm:spPr/>
      <dgm:t>
        <a:bodyPr/>
        <a:lstStyle/>
        <a:p>
          <a:endParaRPr lang="ru-RU"/>
        </a:p>
      </dgm:t>
    </dgm:pt>
    <dgm:pt modelId="{7E9F2FC2-AB87-45CF-816B-92CDD4D468AA}">
      <dgm:prSet phldrT="[Текст]" custT="1"/>
      <dgm:spPr>
        <a:xfrm>
          <a:off x="1900222" y="400038"/>
          <a:ext cx="2155752" cy="1398395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uk-UA" sz="1800" b="1" i="1" dirty="0">
              <a:solidFill>
                <a:srgbClr val="0000FF"/>
              </a:solidFill>
              <a:latin typeface="Bookman Old Style" pitchFamily="18" charset="0"/>
              <a:ea typeface="+mn-ea"/>
              <a:cs typeface="+mn-cs"/>
            </a:rPr>
            <a:t>Навчальна діяльність</a:t>
          </a:r>
          <a:endParaRPr lang="ru-RU" sz="1800" b="1" i="1" dirty="0">
            <a:solidFill>
              <a:srgbClr val="0000FF"/>
            </a:solidFill>
            <a:latin typeface="Bookman Old Style" pitchFamily="18" charset="0"/>
            <a:ea typeface="+mn-ea"/>
            <a:cs typeface="+mn-cs"/>
          </a:endParaRPr>
        </a:p>
      </dgm:t>
    </dgm:pt>
    <dgm:pt modelId="{AFB2A67A-2A94-4D32-B6D9-B04994310AA2}" type="parTrans" cxnId="{F8DDFCC5-9069-4A6E-9946-73ECF34A11D4}">
      <dgm:prSet/>
      <dgm:spPr/>
      <dgm:t>
        <a:bodyPr/>
        <a:lstStyle/>
        <a:p>
          <a:endParaRPr lang="ru-RU"/>
        </a:p>
      </dgm:t>
    </dgm:pt>
    <dgm:pt modelId="{FC50C522-01CC-42C5-888C-0833106649AC}" type="sibTrans" cxnId="{F8DDFCC5-9069-4A6E-9946-73ECF34A11D4}">
      <dgm:prSet/>
      <dgm:spPr/>
      <dgm:t>
        <a:bodyPr/>
        <a:lstStyle/>
        <a:p>
          <a:endParaRPr lang="ru-RU"/>
        </a:p>
      </dgm:t>
    </dgm:pt>
    <dgm:pt modelId="{20526C72-9357-4FB2-AEDD-D6024B016344}">
      <dgm:prSet phldrT="[Текст]" custT="1"/>
      <dgm:spPr>
        <a:xfrm>
          <a:off x="2916500" y="1629720"/>
          <a:ext cx="2412749" cy="1398395"/>
        </a:xfrm>
        <a:prstGeom prst="ellipse">
          <a:avLst/>
        </a:prstGeom>
        <a:solidFill>
          <a:srgbClr val="00C60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uk-UA" sz="1800" b="1" i="1" dirty="0">
              <a:solidFill>
                <a:srgbClr val="0000FF"/>
              </a:solidFill>
              <a:latin typeface="Bookman Old Style" pitchFamily="18" charset="0"/>
              <a:ea typeface="+mn-ea"/>
              <a:cs typeface="+mn-cs"/>
            </a:rPr>
            <a:t>Сучасні технології</a:t>
          </a:r>
          <a:endParaRPr lang="ru-RU" sz="1400" b="1" i="1" dirty="0">
            <a:solidFill>
              <a:srgbClr val="0000FF"/>
            </a:solidFill>
            <a:latin typeface="Bookman Old Style" pitchFamily="18" charset="0"/>
            <a:ea typeface="+mn-ea"/>
            <a:cs typeface="+mn-cs"/>
          </a:endParaRPr>
        </a:p>
      </dgm:t>
    </dgm:pt>
    <dgm:pt modelId="{C0849BC6-B42E-42E5-8F5B-C358EC9A33FB}" type="parTrans" cxnId="{CD7E6426-EE1F-4465-B35B-B672201DD7D9}">
      <dgm:prSet/>
      <dgm:spPr/>
      <dgm:t>
        <a:bodyPr/>
        <a:lstStyle/>
        <a:p>
          <a:endParaRPr lang="ru-RU"/>
        </a:p>
      </dgm:t>
    </dgm:pt>
    <dgm:pt modelId="{7F9D937C-46F8-4E0F-815D-C356A83A77A1}" type="sibTrans" cxnId="{CD7E6426-EE1F-4465-B35B-B672201DD7D9}">
      <dgm:prSet/>
      <dgm:spPr/>
      <dgm:t>
        <a:bodyPr/>
        <a:lstStyle/>
        <a:p>
          <a:endParaRPr lang="ru-RU"/>
        </a:p>
      </dgm:t>
    </dgm:pt>
    <dgm:pt modelId="{84D59983-FA0C-4DC8-831C-A5D04C9951AE}">
      <dgm:prSet phldrT="[Текст]" custT="1"/>
      <dgm:spPr>
        <a:xfrm>
          <a:off x="1351757" y="3794414"/>
          <a:ext cx="5477682" cy="1218020"/>
        </a:xfrm>
        <a:prstGeom prst="rect">
          <a:avLst/>
        </a:prstGeom>
        <a:noFill/>
        <a:ln w="9525" cap="flat" cmpd="sng" algn="ctr">
          <a:solidFill>
            <a:srgbClr val="010199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/>
            <a:ea typeface="+mn-ea"/>
            <a:cs typeface="+mn-cs"/>
          </a:endParaRPr>
        </a:p>
        <a:p>
          <a:pPr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uk-UA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+mn-ea"/>
              <a:cs typeface="+mn-cs"/>
            </a:rPr>
            <a:t>Виховані і люблячі діти</a:t>
          </a:r>
          <a:endParaRPr lang="ru-RU" sz="2400" b="1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/>
            <a:ea typeface="+mn-ea"/>
            <a:cs typeface="+mn-cs"/>
          </a:endParaRP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/>
            <a:ea typeface="+mn-ea"/>
            <a:cs typeface="+mn-cs"/>
          </a:endParaRPr>
        </a:p>
      </dgm:t>
    </dgm:pt>
    <dgm:pt modelId="{FE5D6C2A-6100-4747-B95B-4A39361BE35D}" type="parTrans" cxnId="{226E7A9D-D83D-4C64-8379-303DB3F5E0C2}">
      <dgm:prSet/>
      <dgm:spPr/>
      <dgm:t>
        <a:bodyPr/>
        <a:lstStyle/>
        <a:p>
          <a:endParaRPr lang="ru-RU"/>
        </a:p>
      </dgm:t>
    </dgm:pt>
    <dgm:pt modelId="{400879AE-E68C-4C63-9D49-FB000BC33E5C}" type="sibTrans" cxnId="{226E7A9D-D83D-4C64-8379-303DB3F5E0C2}">
      <dgm:prSet/>
      <dgm:spPr/>
      <dgm:t>
        <a:bodyPr/>
        <a:lstStyle/>
        <a:p>
          <a:endParaRPr lang="ru-RU"/>
        </a:p>
      </dgm:t>
    </dgm:pt>
    <dgm:pt modelId="{5D89E07F-AB0B-4518-A931-5C00599D7944}" type="pres">
      <dgm:prSet presAssocID="{1285CC45-2163-47DE-BA4E-F8ED0608C43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9091F-A01D-47C0-853D-C8EE124A13D3}" type="pres">
      <dgm:prSet presAssocID="{1285CC45-2163-47DE-BA4E-F8ED0608C43D}" presName="ellipse" presStyleLbl="trBgShp" presStyleIdx="0" presStyleCnt="1" custScaleX="135747"/>
      <dgm:spPr>
        <a:xfrm>
          <a:off x="1387717" y="130551"/>
          <a:ext cx="5441734" cy="1392180"/>
        </a:xfrm>
        <a:prstGeom prst="ellipse">
          <a:avLst/>
        </a:prstGeom>
        <a:solidFill>
          <a:srgbClr val="33CCCC">
            <a:tint val="50000"/>
            <a:alpha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C600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gm:spPr>
    </dgm:pt>
    <dgm:pt modelId="{435B6C3B-3CA1-416A-AE4C-274A7F714D4F}" type="pres">
      <dgm:prSet presAssocID="{1285CC45-2163-47DE-BA4E-F8ED0608C43D}" presName="arrow1" presStyleLbl="fgShp" presStyleIdx="0" presStyleCnt="1" custLinFactNeighborX="4023" custLinFactNeighborY="-13607"/>
      <dgm:spPr>
        <a:xfrm>
          <a:off x="3757611" y="3471872"/>
          <a:ext cx="776886" cy="497207"/>
        </a:xfrm>
        <a:prstGeom prst="downArrow">
          <a:avLst/>
        </a:prstGeom>
        <a:solidFill>
          <a:srgbClr val="00C6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86132D7B-A6FC-4AD3-ADB2-12355B71C0DC}" type="pres">
      <dgm:prSet presAssocID="{1285CC45-2163-47DE-BA4E-F8ED0608C43D}" presName="rectangle" presStyleLbl="revTx" presStyleIdx="0" presStyleCnt="1" custScaleX="146892" custScaleY="130652" custLinFactNeighborX="5418" custLinFactNeighborY="6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FCEC3-17D5-4BD5-97A6-3A90E7CEA7BC}" type="pres">
      <dgm:prSet presAssocID="{7E9F2FC2-AB87-45CF-816B-92CDD4D468AA}" presName="item1" presStyleLbl="node1" presStyleIdx="0" presStyleCnt="3" custScaleX="207457" custLinFactNeighborX="-5585" custLinFactNeighborY="4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BC524-6666-4054-8F7F-460AA22142B1}" type="pres">
      <dgm:prSet presAssocID="{20526C72-9357-4FB2-AEDD-D6024B016344}" presName="item2" presStyleLbl="node1" presStyleIdx="1" presStyleCnt="3" custScaleX="187546" custLinFactNeighborX="-20175" custLinFactNeighborY="-12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7AFA-D0E7-4E1B-8D0B-BC67A94EF17A}" type="pres">
      <dgm:prSet presAssocID="{84D59983-FA0C-4DC8-831C-A5D04C9951AE}" presName="item3" presStyleLbl="node1" presStyleIdx="2" presStyleCnt="3" custScaleX="168926" custLinFactNeighborX="53569" custLinFactNeighborY="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B13EA-8B09-4D5F-9B5D-C02F10744C44}" type="pres">
      <dgm:prSet presAssocID="{1285CC45-2163-47DE-BA4E-F8ED0608C43D}" presName="funnel" presStyleLbl="trAlignAcc1" presStyleIdx="0" presStyleCnt="1" custScaleX="162842" custLinFactNeighborX="662" custLinFactNeighborY="1160"/>
      <dgm:spPr>
        <a:xfrm>
          <a:off x="602155" y="-28599"/>
          <a:ext cx="7084543" cy="3480450"/>
        </a:xfrm>
        <a:prstGeom prst="funnel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</dgm:ptLst>
  <dgm:cxnLst>
    <dgm:cxn modelId="{951028DC-A095-41BD-AEA4-03D41205A886}" type="presOf" srcId="{7E9F2FC2-AB87-45CF-816B-92CDD4D468AA}" destId="{1E8BC524-6666-4054-8F7F-460AA22142B1}" srcOrd="0" destOrd="0" presId="urn:microsoft.com/office/officeart/2005/8/layout/funnel1#1"/>
    <dgm:cxn modelId="{F8DDFCC5-9069-4A6E-9946-73ECF34A11D4}" srcId="{1285CC45-2163-47DE-BA4E-F8ED0608C43D}" destId="{7E9F2FC2-AB87-45CF-816B-92CDD4D468AA}" srcOrd="1" destOrd="0" parTransId="{AFB2A67A-2A94-4D32-B6D9-B04994310AA2}" sibTransId="{FC50C522-01CC-42C5-888C-0833106649AC}"/>
    <dgm:cxn modelId="{CC3973CD-18C6-4DE8-A73C-25D7BB6BBBEC}" srcId="{1285CC45-2163-47DE-BA4E-F8ED0608C43D}" destId="{ECA587E3-0666-4533-A3ED-81E81C7614EE}" srcOrd="0" destOrd="0" parTransId="{AAD258C6-FAB6-4483-A632-5B93B85D133B}" sibTransId="{4C006D48-1404-4A6F-87E8-063ABB21EA38}"/>
    <dgm:cxn modelId="{CD7E6426-EE1F-4465-B35B-B672201DD7D9}" srcId="{1285CC45-2163-47DE-BA4E-F8ED0608C43D}" destId="{20526C72-9357-4FB2-AEDD-D6024B016344}" srcOrd="2" destOrd="0" parTransId="{C0849BC6-B42E-42E5-8F5B-C358EC9A33FB}" sibTransId="{7F9D937C-46F8-4E0F-815D-C356A83A77A1}"/>
    <dgm:cxn modelId="{E86A4E4C-ABF6-4F31-BD35-8DE3E938C2E8}" type="presOf" srcId="{84D59983-FA0C-4DC8-831C-A5D04C9951AE}" destId="{86132D7B-A6FC-4AD3-ADB2-12355B71C0DC}" srcOrd="0" destOrd="0" presId="urn:microsoft.com/office/officeart/2005/8/layout/funnel1#1"/>
    <dgm:cxn modelId="{226E7A9D-D83D-4C64-8379-303DB3F5E0C2}" srcId="{1285CC45-2163-47DE-BA4E-F8ED0608C43D}" destId="{84D59983-FA0C-4DC8-831C-A5D04C9951AE}" srcOrd="3" destOrd="0" parTransId="{FE5D6C2A-6100-4747-B95B-4A39361BE35D}" sibTransId="{400879AE-E68C-4C63-9D49-FB000BC33E5C}"/>
    <dgm:cxn modelId="{17012E0A-A20C-4A87-A479-BBB298D87751}" type="presOf" srcId="{ECA587E3-0666-4533-A3ED-81E81C7614EE}" destId="{77B57AFA-D0E7-4E1B-8D0B-BC67A94EF17A}" srcOrd="0" destOrd="0" presId="urn:microsoft.com/office/officeart/2005/8/layout/funnel1#1"/>
    <dgm:cxn modelId="{F2A5F960-845F-42D2-B383-6C679F857B1E}" type="presOf" srcId="{1285CC45-2163-47DE-BA4E-F8ED0608C43D}" destId="{5D89E07F-AB0B-4518-A931-5C00599D7944}" srcOrd="0" destOrd="0" presId="urn:microsoft.com/office/officeart/2005/8/layout/funnel1#1"/>
    <dgm:cxn modelId="{FC1E0FA2-114F-44E5-8BFD-206EC2DD31BC}" type="presOf" srcId="{20526C72-9357-4FB2-AEDD-D6024B016344}" destId="{2B2FCEC3-17D5-4BD5-97A6-3A90E7CEA7BC}" srcOrd="0" destOrd="0" presId="urn:microsoft.com/office/officeart/2005/8/layout/funnel1#1"/>
    <dgm:cxn modelId="{94EB2C17-868F-4568-A645-50B5E19272E5}" type="presParOf" srcId="{5D89E07F-AB0B-4518-A931-5C00599D7944}" destId="{92D9091F-A01D-47C0-853D-C8EE124A13D3}" srcOrd="0" destOrd="0" presId="urn:microsoft.com/office/officeart/2005/8/layout/funnel1#1"/>
    <dgm:cxn modelId="{22169AC4-9D9B-4E30-B1B8-804CC7E7877C}" type="presParOf" srcId="{5D89E07F-AB0B-4518-A931-5C00599D7944}" destId="{435B6C3B-3CA1-416A-AE4C-274A7F714D4F}" srcOrd="1" destOrd="0" presId="urn:microsoft.com/office/officeart/2005/8/layout/funnel1#1"/>
    <dgm:cxn modelId="{C384C25D-D8D2-480E-8F19-FB42270A328B}" type="presParOf" srcId="{5D89E07F-AB0B-4518-A931-5C00599D7944}" destId="{86132D7B-A6FC-4AD3-ADB2-12355B71C0DC}" srcOrd="2" destOrd="0" presId="urn:microsoft.com/office/officeart/2005/8/layout/funnel1#1"/>
    <dgm:cxn modelId="{B11E427A-0EC1-46BD-AB91-A9F42D6B745C}" type="presParOf" srcId="{5D89E07F-AB0B-4518-A931-5C00599D7944}" destId="{2B2FCEC3-17D5-4BD5-97A6-3A90E7CEA7BC}" srcOrd="3" destOrd="0" presId="urn:microsoft.com/office/officeart/2005/8/layout/funnel1#1"/>
    <dgm:cxn modelId="{5064DF1A-5218-403E-9635-9DBF71A71DA6}" type="presParOf" srcId="{5D89E07F-AB0B-4518-A931-5C00599D7944}" destId="{1E8BC524-6666-4054-8F7F-460AA22142B1}" srcOrd="4" destOrd="0" presId="urn:microsoft.com/office/officeart/2005/8/layout/funnel1#1"/>
    <dgm:cxn modelId="{1A0A7B08-716B-4FF5-BB99-2A99A4BC1002}" type="presParOf" srcId="{5D89E07F-AB0B-4518-A931-5C00599D7944}" destId="{77B57AFA-D0E7-4E1B-8D0B-BC67A94EF17A}" srcOrd="5" destOrd="0" presId="urn:microsoft.com/office/officeart/2005/8/layout/funnel1#1"/>
    <dgm:cxn modelId="{F8BCAAEF-4C03-40D0-843C-11B28C425388}" type="presParOf" srcId="{5D89E07F-AB0B-4518-A931-5C00599D7944}" destId="{415B13EA-8B09-4D5F-9B5D-C02F10744C44}" srcOrd="6" destOrd="0" presId="urn:microsoft.com/office/officeart/2005/8/layout/funnel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9091F-A01D-47C0-853D-C8EE124A13D3}">
      <dsp:nvSpPr>
        <dsp:cNvPr id="0" name=""/>
        <dsp:cNvSpPr/>
      </dsp:nvSpPr>
      <dsp:spPr>
        <a:xfrm>
          <a:off x="1357850" y="105879"/>
          <a:ext cx="4413353" cy="1129085"/>
        </a:xfrm>
        <a:prstGeom prst="ellipse">
          <a:avLst/>
        </a:prstGeom>
        <a:solidFill>
          <a:srgbClr val="33CCCC">
            <a:tint val="50000"/>
            <a:alpha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C600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B6C3B-3CA1-416A-AE4C-274A7F714D4F}">
      <dsp:nvSpPr>
        <dsp:cNvPr id="0" name=""/>
        <dsp:cNvSpPr/>
      </dsp:nvSpPr>
      <dsp:spPr>
        <a:xfrm>
          <a:off x="3279880" y="2815757"/>
          <a:ext cx="630070" cy="403244"/>
        </a:xfrm>
        <a:prstGeom prst="downArrow">
          <a:avLst/>
        </a:prstGeom>
        <a:solidFill>
          <a:srgbClr val="00C6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32D7B-A6FC-4AD3-ADB2-12355B71C0DC}">
      <dsp:nvSpPr>
        <dsp:cNvPr id="0" name=""/>
        <dsp:cNvSpPr/>
      </dsp:nvSpPr>
      <dsp:spPr>
        <a:xfrm>
          <a:off x="1512172" y="3077345"/>
          <a:ext cx="4442507" cy="987838"/>
        </a:xfrm>
        <a:prstGeom prst="rect">
          <a:avLst/>
        </a:prstGeom>
        <a:noFill/>
        <a:ln w="9525" cap="flat" cmpd="sng" algn="ctr">
          <a:solidFill>
            <a:srgbClr val="010199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/>
            <a:ea typeface="+mn-ea"/>
            <a:cs typeface="+mn-cs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+mn-ea"/>
              <a:cs typeface="+mn-cs"/>
            </a:rPr>
            <a:t>Виховані і люблячі діти</a:t>
          </a:r>
          <a:endParaRPr lang="ru-RU" sz="2400" b="1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/>
            <a:ea typeface="+mn-ea"/>
            <a:cs typeface="+mn-cs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/>
            <a:ea typeface="+mn-ea"/>
            <a:cs typeface="+mn-cs"/>
          </a:endParaRPr>
        </a:p>
      </dsp:txBody>
      <dsp:txXfrm>
        <a:off x="1512172" y="3077345"/>
        <a:ext cx="4442507" cy="987838"/>
      </dsp:txXfrm>
    </dsp:sp>
    <dsp:sp modelId="{2B2FCEC3-17D5-4BD5-97A6-3A90E7CEA7BC}">
      <dsp:nvSpPr>
        <dsp:cNvPr id="0" name=""/>
        <dsp:cNvSpPr/>
      </dsp:nvSpPr>
      <dsp:spPr>
        <a:xfrm>
          <a:off x="2448268" y="1368155"/>
          <a:ext cx="2352823" cy="1134126"/>
        </a:xfrm>
        <a:prstGeom prst="ellipse">
          <a:avLst/>
        </a:prstGeom>
        <a:solidFill>
          <a:srgbClr val="00C60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solidFill>
                <a:srgbClr val="0000FF"/>
              </a:solidFill>
              <a:latin typeface="Bookman Old Style" pitchFamily="18" charset="0"/>
              <a:ea typeface="+mn-ea"/>
              <a:cs typeface="+mn-cs"/>
            </a:rPr>
            <a:t>Сучасні технології</a:t>
          </a:r>
          <a:endParaRPr lang="ru-RU" sz="1400" b="1" i="1" kern="1200" dirty="0">
            <a:solidFill>
              <a:srgbClr val="0000FF"/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2792831" y="1534244"/>
        <a:ext cx="1663697" cy="801948"/>
      </dsp:txXfrm>
    </dsp:sp>
    <dsp:sp modelId="{1E8BC524-6666-4054-8F7F-460AA22142B1}">
      <dsp:nvSpPr>
        <dsp:cNvPr id="0" name=""/>
        <dsp:cNvSpPr/>
      </dsp:nvSpPr>
      <dsp:spPr>
        <a:xfrm>
          <a:off x="1584177" y="324439"/>
          <a:ext cx="2127007" cy="113412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solidFill>
                <a:srgbClr val="0000FF"/>
              </a:solidFill>
              <a:latin typeface="Bookman Old Style" pitchFamily="18" charset="0"/>
              <a:ea typeface="+mn-ea"/>
              <a:cs typeface="+mn-cs"/>
            </a:rPr>
            <a:t>Навчальна діяльність</a:t>
          </a:r>
          <a:endParaRPr lang="ru-RU" sz="1800" b="1" i="1" kern="1200" dirty="0">
            <a:solidFill>
              <a:srgbClr val="0000FF"/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1895670" y="490528"/>
        <a:ext cx="1504021" cy="801948"/>
      </dsp:txXfrm>
    </dsp:sp>
    <dsp:sp modelId="{77B57AFA-D0E7-4E1B-8D0B-BC67A94EF17A}">
      <dsp:nvSpPr>
        <dsp:cNvPr id="0" name=""/>
        <dsp:cNvSpPr/>
      </dsp:nvSpPr>
      <dsp:spPr>
        <a:xfrm>
          <a:off x="3685442" y="208568"/>
          <a:ext cx="1915833" cy="113412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solidFill>
                <a:srgbClr val="0000FF"/>
              </a:solidFill>
              <a:latin typeface="Bookman Old Style" pitchFamily="18" charset="0"/>
              <a:ea typeface="+mn-ea"/>
              <a:cs typeface="+mn-cs"/>
            </a:rPr>
            <a:t>Виховна робота</a:t>
          </a:r>
          <a:endParaRPr lang="ru-RU" sz="1800" b="1" i="1" kern="1200" dirty="0">
            <a:solidFill>
              <a:srgbClr val="0000FF"/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3966009" y="374657"/>
        <a:ext cx="1354699" cy="801948"/>
      </dsp:txXfrm>
    </dsp:sp>
    <dsp:sp modelId="{415B13EA-8B09-4D5F-9B5D-C02F10744C44}">
      <dsp:nvSpPr>
        <dsp:cNvPr id="0" name=""/>
        <dsp:cNvSpPr/>
      </dsp:nvSpPr>
      <dsp:spPr>
        <a:xfrm>
          <a:off x="720073" y="7"/>
          <a:ext cx="5745704" cy="2822713"/>
        </a:xfrm>
        <a:prstGeom prst="funnel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#1">
  <dgm:title val=""/>
  <dgm:desc val=""/>
  <dgm:catLst>
    <dgm:cat type="relationship" pri="115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9121C-B0F5-4BCC-9220-58C1E50E7E2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E62AF-9D65-48C2-8767-79395B669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3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F92A8-15C3-42C8-830C-DD4EC47653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Book Antiqua" pitchFamily="18" charset="0"/>
                <a:cs typeface="Arial" charset="0"/>
              </a:endParaRPr>
            </a:p>
          </p:txBody>
        </p:sp>
      </p:grpSp>
      <p:sp>
        <p:nvSpPr>
          <p:cNvPr id="1699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3588-C0E3-42AE-8C93-7836D30148F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3CDA-162D-4431-9C7D-FBE7BE6E12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42492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09291-02D7-4461-9B8E-A5655C98E355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CC64-18F6-491F-9003-FC6B9A4404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58115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0E4CE-D7D0-4D6B-99D9-5BE1C02F138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C2F4-7608-44F3-AA11-74C0B997D6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89898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70303588-C0E3-42AE-8C93-7836D30148F1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F093CDA-162D-4431-9C7D-FBE7BE6E12D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27D2F02B-2860-4507-8C14-603E80678B70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835DAED-49DE-4A96-B3DC-0AA21CDD25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E969B4B0-72D6-4C67-9431-BC3E354AF1AD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A7683CCF-D3BE-4DFD-8CB4-912ABCEA1E5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11694-0839-4B2E-A6F5-3280F63F1435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9DB41-B5DF-4137-94CB-E3319D8B34B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BCCCA-3794-461D-BAA0-3B95FA502FE5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E85B6-75D3-41FD-AC0D-528271494A0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A7D87E54-9D1D-4702-803A-07AEFE51001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1706F08-4280-41E0-B8FA-0EF9086A389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68E34-0BC5-45A2-8B35-5C401E08E0DB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61A6A-0F5E-4866-8190-D13725577B5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B984BF93-3F73-4DFC-AC64-87654FE05881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0754B80-41CD-472A-80BC-000C1EC94DF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F02B-2860-4507-8C14-603E80678B7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DAED-49DE-4A96-B3DC-0AA21CDD25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01767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78BA709-87BF-4242-8D9B-A1DCE2388AC1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5A7273B-6765-4327-B465-44A0D4D08C9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9291-02D7-4461-9B8E-A5655C98E355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ACC64-18F6-491F-9003-FC6B9A44049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0E4CE-D7D0-4D6B-99D9-5BE1C02F138E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3C2F4-7608-44F3-AA11-74C0B997D6D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9E78-B42D-4E3C-91CF-3845D6AE607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00C0-E960-4573-B89B-45A8E9CA39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43388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457B-4E38-4D7E-A605-1B9EF81CC76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82DBF-BC28-4C7C-A818-AD25A02C94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81453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FF2D-8FF7-45B7-B5DF-2B9F88DD134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AEAFF-6966-49B5-B0F6-AB21BE74CC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56131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8623-4BE5-493F-9E26-C341987C48A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5667C-A692-490E-BC45-55AD3BEB98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56734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3E3E-13E9-4113-A382-4A013858691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7A131-80A4-4C00-B06A-CAB90E7983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1026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0EE47-6CC9-4CA2-A2BA-D543C2887DA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0CFE-3483-45C3-8459-012694D4C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60683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FC0B6-EA13-4FBB-9E70-3B393D6C990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EC78-84E3-4112-882A-290935F48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25754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B4B0-72D6-4C67-9431-BC3E354AF1A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3CCF-D3BE-4DFD-8CB4-912ABCEA1E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08680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6E7E-714D-436D-A563-5287E0C1083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4B08B-5EF2-4DFE-816C-1C077C66C6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67920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B891B-3C1A-476F-B118-7A4BD96FDF3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029E-1A09-4F30-B900-0289089A70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3124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7730E-BB04-47B8-AC7D-B2FC40581E2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77F03-0107-4ACC-A78A-6BAD0C8A1B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33153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2A49-2367-4DE1-8FB7-5FE5A000792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04FA3-BAA0-4112-BC7E-709ABA8441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2247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 і схема або організаційн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BB24-EB60-4315-935D-4FAB79CFD0F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B7DC6-FC36-4D9C-8F74-21616D1200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98736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632C3-D63F-4264-9B4B-F38CF659F28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6777-056F-49E1-B89E-F1430E3455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9780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E0FA5-1467-4C88-8F6B-FCD93A03DA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70D7-22DD-4B44-9E91-5BDE075E0B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90841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E75F-1B75-408A-8D29-D199A607B0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75910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361E-8E4F-40A4-BE86-48D1AB8886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3224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6EA5-1A47-41FC-9F43-80F2E4C61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4433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11694-0839-4B2E-A6F5-3280F63F1435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9DB41-B5DF-4137-94CB-E3319D8B34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43111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D30E-C02A-457E-8BEA-C493DF41DA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28188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7465-128E-4949-9C97-D1C1F144B8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91282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1BA7-974F-4603-B33A-0C824194E7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76491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2CA1-ECDB-4D55-946E-AF0D1DE664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7677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50E9-C8A0-45C4-ADBE-0301EF289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57322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60EA-9F6E-4A04-A5B5-38657CB1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86275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71CE-26D5-4DA7-9F5A-D4B18A44F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98290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8703C-3205-450C-B2D5-315EED4268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53457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E75F-1B75-408A-8D29-D199A607B0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89732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361E-8E4F-40A4-BE86-48D1AB8886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60431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BCCCA-3794-461D-BAA0-3B95FA502FE5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85B6-75D3-41FD-AC0D-528271494A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34287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6EA5-1A47-41FC-9F43-80F2E4C61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23898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D30E-C02A-457E-8BEA-C493DF41DA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0254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7465-128E-4949-9C97-D1C1F144B8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04919"/>
      </p:ext>
    </p:extLst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1BA7-974F-4603-B33A-0C824194E7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06845"/>
      </p:ext>
    </p:extLst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2CA1-ECDB-4D55-946E-AF0D1DE664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74255"/>
      </p:ext>
    </p:extLst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50E9-C8A0-45C4-ADBE-0301EF289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83350"/>
      </p:ext>
    </p:extLst>
  </p:cSld>
  <p:clrMapOvr>
    <a:masterClrMapping/>
  </p:clrMapOvr>
  <p:transition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60EA-9F6E-4A04-A5B5-38657CB1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00511"/>
      </p:ext>
    </p:extLst>
  </p:cSld>
  <p:clrMapOvr>
    <a:masterClrMapping/>
  </p:clrMapOvr>
  <p:transition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71CE-26D5-4DA7-9F5A-D4B18A44F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41272"/>
      </p:ext>
    </p:extLst>
  </p:cSld>
  <p:clrMapOvr>
    <a:masterClrMapping/>
  </p:clrMapOvr>
  <p:transition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8703C-3205-450C-B2D5-315EED4268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22642"/>
      </p:ext>
    </p:extLst>
  </p:cSld>
  <p:clrMapOvr>
    <a:masterClrMapping/>
  </p:clrMapOvr>
  <p:transition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3842A-F421-4974-8FE4-3048044527B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6004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87E54-9D1D-4702-803A-07AEFE51001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6F08-4280-41E0-B8FA-0EF9086A38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877"/>
      </p:ext>
    </p:extLst>
  </p:cSld>
  <p:clrMapOvr>
    <a:masterClrMapping/>
  </p:clrMapOvr>
  <p:transition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8721-412D-407C-977A-4D1F395368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28145"/>
      </p:ext>
    </p:extLst>
  </p:cSld>
  <p:clrMapOvr>
    <a:masterClrMapping/>
  </p:clrMapOvr>
  <p:transition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29769-2F1E-4382-BA86-FDE26848BFD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65999"/>
      </p:ext>
    </p:extLst>
  </p:cSld>
  <p:clrMapOvr>
    <a:masterClrMapping/>
  </p:clrMapOvr>
  <p:transition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5B2A3-96ED-4F42-B91B-ACAC01C4F1F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43845"/>
      </p:ext>
    </p:extLst>
  </p:cSld>
  <p:clrMapOvr>
    <a:masterClrMapping/>
  </p:clrMapOvr>
  <p:transition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8C6BB-7A00-4D6E-91CB-BFBD8AB14F7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39325"/>
      </p:ext>
    </p:extLst>
  </p:cSld>
  <p:clrMapOvr>
    <a:masterClrMapping/>
  </p:clrMapOvr>
  <p:transition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8EE0-69B6-47E5-B2F7-28601DDEED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00805"/>
      </p:ext>
    </p:extLst>
  </p:cSld>
  <p:clrMapOvr>
    <a:masterClrMapping/>
  </p:clrMapOvr>
  <p:transition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78EED-0AA0-4016-B645-326F9E638C3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13329"/>
      </p:ext>
    </p:extLst>
  </p:cSld>
  <p:clrMapOvr>
    <a:masterClrMapping/>
  </p:clrMapOvr>
  <p:transition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6F674-626F-49F7-A36E-E23129CA8B9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05171"/>
      </p:ext>
    </p:extLst>
  </p:cSld>
  <p:clrMapOvr>
    <a:masterClrMapping/>
  </p:clrMapOvr>
  <p:transition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9EB1-C6FE-4141-B021-72DC059882A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31327"/>
      </p:ext>
    </p:extLst>
  </p:cSld>
  <p:clrMapOvr>
    <a:masterClrMapping/>
  </p:clrMapOvr>
  <p:transition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AEBDB-514A-4C97-9E12-1D95B977A9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74169"/>
      </p:ext>
    </p:extLst>
  </p:cSld>
  <p:clrMapOvr>
    <a:masterClrMapping/>
  </p:clrMapOvr>
  <p:transition>
    <p:strips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14364-77C4-467B-BE05-7D98ADC8B9E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30800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8E34-0BC5-45A2-8B35-5C401E08E0D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61A6A-0F5E-4866-8190-D13725577B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19312"/>
      </p:ext>
    </p:extLst>
  </p:cSld>
  <p:clrMapOvr>
    <a:masterClrMapping/>
  </p:clrMapOvr>
  <p:transition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FCD46-7C2F-4EE1-A5D8-68069B7DF28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92565"/>
      </p:ext>
    </p:extLst>
  </p:cSld>
  <p:clrMapOvr>
    <a:masterClrMapping/>
  </p:clrMapOvr>
  <p:transition>
    <p:strips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9220-D710-4CDC-B3C1-8FC4EA91F5CA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C68102-D9EE-4416-B828-DAFCE5D99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71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8179-C64B-4EAD-9A79-CF9B1B55BD76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34CD-4F4D-4F2C-9245-7B5303B80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39389"/>
      </p:ext>
    </p:extLst>
  </p:cSld>
  <p:clrMapOvr>
    <a:masterClrMapping/>
  </p:clrMapOvr>
  <p:transition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CE24-8538-40C5-832E-7048A3A4D47E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441A-252B-4FAB-8267-18D2804F5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88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3509-DD05-4081-9BBA-65D216129895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F465-2879-41B1-8578-EAD74C371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75692"/>
      </p:ext>
    </p:extLst>
  </p:cSld>
  <p:clrMapOvr>
    <a:masterClrMapping/>
  </p:clrMapOvr>
  <p:transition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DD67-47FF-441B-89F1-E57801C1A385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0AB9-E2ED-4E0C-812C-AF68360A1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46116"/>
      </p:ext>
    </p:extLst>
  </p:cSld>
  <p:clrMapOvr>
    <a:masterClrMapping/>
  </p:clrMapOvr>
  <p:transition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CA24-24B9-4D05-9408-7704B925B6EC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9EA2-ABDE-4748-867D-1287159F8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58092"/>
      </p:ext>
    </p:extLst>
  </p:cSld>
  <p:clrMapOvr>
    <a:masterClrMapping/>
  </p:clrMapOvr>
  <p:transition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F4DA-FDF5-4CF7-AE93-43D626C780ED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215A0-96A4-4447-8B0E-79E8623B1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17046"/>
      </p:ext>
    </p:extLst>
  </p:cSld>
  <p:clrMapOvr>
    <a:masterClrMapping/>
  </p:clrMapOvr>
  <p:transition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DA63-76DF-4E9B-BADC-5712390CE3E7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708F-FDAF-440B-8FC8-C94D98F07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90280"/>
      </p:ext>
    </p:extLst>
  </p:cSld>
  <p:clrMapOvr>
    <a:masterClrMapping/>
  </p:clrMapOvr>
  <p:transition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B048-8B57-47F1-971E-4F28523AFCD8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34FE6-7C40-485B-A1D2-2791A12B5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05420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BF93-3F73-4DFC-AC64-87654FE0588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4B80-41CD-472A-80BC-000C1EC94D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54111"/>
      </p:ext>
    </p:extLst>
  </p:cSld>
  <p:clrMapOvr>
    <a:masterClrMapping/>
  </p:clrMapOvr>
  <p:transition>
    <p:strips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17B28-8ED7-4CCD-83EF-3358599F405B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97B2-500C-4ACE-90DE-C41528B4B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38223"/>
      </p:ext>
    </p:extLst>
  </p:cSld>
  <p:clrMapOvr>
    <a:masterClrMapping/>
  </p:clrMapOvr>
  <p:transition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9355-6B74-4DB1-8FE8-5C66FD7FC5E8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9D70-8F16-4A31-B6B6-B6381979F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1448"/>
      </p:ext>
    </p:extLst>
  </p:cSld>
  <p:clrMapOvr>
    <a:masterClrMapping/>
  </p:clrMapOvr>
  <p:transition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C91484-EBB8-4CEF-ABAD-AB430A15DBB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33979"/>
      </p:ext>
    </p:extLst>
  </p:cSld>
  <p:clrMapOvr>
    <a:masterClrMapping/>
  </p:clrMapOvr>
  <p:transition spd="slow">
    <p:split orient="vert" dir="in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7EFA0-579E-44E9-9671-2EE5AAF786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40983"/>
      </p:ext>
    </p:extLst>
  </p:cSld>
  <p:clrMapOvr>
    <a:masterClrMapping/>
  </p:clrMapOvr>
  <p:transition spd="slow">
    <p:split orient="vert" dir="in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78C10-E362-41E9-81F6-D6672181A4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75137"/>
      </p:ext>
    </p:extLst>
  </p:cSld>
  <p:clrMapOvr>
    <a:masterClrMapping/>
  </p:clrMapOvr>
  <p:transition spd="slow">
    <p:split orient="vert" dir="in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C13CC-0478-495C-BAF0-3B0E3D34BB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27862"/>
      </p:ext>
    </p:extLst>
  </p:cSld>
  <p:clrMapOvr>
    <a:masterClrMapping/>
  </p:clrMapOvr>
  <p:transition spd="slow">
    <p:split orient="vert" dir="in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7DA0-7D84-4654-9E39-3BD17EE297C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2876"/>
      </p:ext>
    </p:extLst>
  </p:cSld>
  <p:clrMapOvr>
    <a:masterClrMapping/>
  </p:clrMapOvr>
  <p:transition spd="slow">
    <p:split orient="vert" dir="in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1FC5-CFE5-42CC-A5BC-720FE941E89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23186"/>
      </p:ext>
    </p:extLst>
  </p:cSld>
  <p:clrMapOvr>
    <a:masterClrMapping/>
  </p:clrMapOvr>
  <p:transition spd="slow">
    <p:split orient="vert" dir="in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AD6D7-8212-4E9A-BF4E-03F9EA4250B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83395"/>
      </p:ext>
    </p:extLst>
  </p:cSld>
  <p:clrMapOvr>
    <a:masterClrMapping/>
  </p:clrMapOvr>
  <p:transition spd="slow">
    <p:split orient="vert" dir="in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2153F-88E2-4661-80F9-FA36C17F4B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00682"/>
      </p:ext>
    </p:extLst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A709-87BF-4242-8D9B-A1DCE2388AC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7273B-6765-4327-B465-44A0D4D08C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9133"/>
      </p:ext>
    </p:extLst>
  </p:cSld>
  <p:clrMapOvr>
    <a:masterClrMapping/>
  </p:clrMapOvr>
  <p:transition>
    <p:strips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1DFBC-C512-43CD-BEB1-B8FFC788359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26298"/>
      </p:ext>
    </p:extLst>
  </p:cSld>
  <p:clrMapOvr>
    <a:masterClrMapping/>
  </p:clrMapOvr>
  <p:transition spd="slow">
    <p:split orient="vert" dir="in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3433-F21F-4E28-A227-DAD2D72917F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63871"/>
      </p:ext>
    </p:extLst>
  </p:cSld>
  <p:clrMapOvr>
    <a:masterClrMapping/>
  </p:clrMapOvr>
  <p:transition spd="slow">
    <p:split orient="vert" dir="in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0B83C-C0C8-4F75-A657-0182C96D22E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76534"/>
      </p:ext>
    </p:extLst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6896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24585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Book Antiqua" pitchFamily="18" charset="0"/>
                <a:cs typeface="Arial" charset="0"/>
              </a:endParaRPr>
            </a:p>
          </p:txBody>
        </p:sp>
      </p:grpSp>
      <p:sp>
        <p:nvSpPr>
          <p:cNvPr id="1689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F0FD0-FDA5-494C-A8CB-6D553FC0F4C9}" type="datetimeFigureOut">
              <a:rPr lang="en-US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3/30/2023</a:t>
            </a:fld>
            <a:endParaRPr lang="en-US">
              <a:solidFill>
                <a:srgbClr val="FFFFFF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689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C0AB9-0393-4CD4-A936-5E7DA1627675}" type="slidenum">
              <a:rPr lang="en-US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2458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99375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F0FD0-FDA5-494C-A8CB-6D553FC0F4C9}" type="datetimeFigureOut">
              <a:rPr lang="en-US" smtClean="0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3/30/2023</a:t>
            </a:fld>
            <a:endParaRPr lang="en-US">
              <a:solidFill>
                <a:srgbClr val="FFFFFF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C0AB9-0393-4CD4-A936-5E7DA1627675}" type="slidenum">
              <a:rPr lang="en-US" smtClean="0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Book Antiqua" pitchFamily="18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A034D-3EF4-4E85-9EBB-333DDF144A92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84246-2EF9-4D79-8B4E-D049088F8E9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9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70D81A-A87B-4AE9-95D7-297DEE457A46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1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70D81A-A87B-4AE9-95D7-297DEE457A46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3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6A9F0-238E-498D-A9D5-7A6A42BA3F9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0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21FF2-095E-4CFA-BC76-FF1A20DF120E}" type="datetimeFigureOut">
              <a:rPr lang="ru-RU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8FDCF-8089-48E9-9753-6751599CD5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5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E4F5964-68A8-4540-977B-B2C9769C4E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230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slow">
    <p:split orient="vert" dir="in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091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550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34" y="-1045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8208" y="908720"/>
            <a:ext cx="5298245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i="1" u="sng" dirty="0" err="1">
                <a:ln w="11430">
                  <a:solidFill>
                    <a:srgbClr val="C00000"/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Microsoft Yi Baiti" panose="03000500000000000000" pitchFamily="66" charset="0"/>
              </a:rPr>
              <a:t>Портфоліо</a:t>
            </a:r>
            <a:r>
              <a:rPr lang="uk-UA" sz="6000" b="1" i="1" u="sng" dirty="0">
                <a:ln w="11430">
                  <a:solidFill>
                    <a:srgbClr val="C00000"/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Microsoft Yi Baiti" panose="03000500000000000000" pitchFamily="66" charset="0"/>
              </a:rPr>
              <a:t> </a:t>
            </a:r>
          </a:p>
          <a:p>
            <a:pPr algn="ctr">
              <a:defRPr/>
            </a:pPr>
            <a:r>
              <a:rPr lang="uk-UA" sz="6000" b="1" i="1" dirty="0">
                <a:ln w="11430"/>
                <a:solidFill>
                  <a:srgbClr val="DADADA">
                    <a:lumMod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Microsoft Yi Baiti" panose="03000500000000000000" pitchFamily="66" charset="0"/>
              </a:rPr>
              <a:t>Вихователя ДНЗ</a:t>
            </a:r>
          </a:p>
          <a:p>
            <a:pPr algn="ctr">
              <a:defRPr/>
            </a:pPr>
            <a:r>
              <a:rPr lang="uk-UA" sz="6000" b="1" i="1" dirty="0" err="1">
                <a:ln w="11430"/>
                <a:solidFill>
                  <a:srgbClr val="DADADA">
                    <a:lumMod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Microsoft Yi Baiti" panose="03000500000000000000" pitchFamily="66" charset="0"/>
              </a:rPr>
              <a:t>Чинадієвського</a:t>
            </a:r>
            <a:r>
              <a:rPr lang="uk-UA" sz="6000" b="1" i="1" dirty="0">
                <a:ln w="11430"/>
                <a:solidFill>
                  <a:srgbClr val="DADADA">
                    <a:lumMod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Microsoft Yi Baiti" panose="03000500000000000000" pitchFamily="66" charset="0"/>
              </a:rPr>
              <a:t> </a:t>
            </a:r>
          </a:p>
          <a:p>
            <a:pPr algn="ctr">
              <a:defRPr/>
            </a:pPr>
            <a:r>
              <a:rPr lang="uk-UA" sz="6000" b="1" i="1" dirty="0">
                <a:ln w="11430"/>
                <a:solidFill>
                  <a:srgbClr val="DADADA">
                    <a:lumMod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Microsoft Yi Baiti" panose="03000500000000000000" pitchFamily="66" charset="0"/>
              </a:rPr>
              <a:t>дитячого будинку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D07C70F6-E4D9-E395-F025-052EFF6925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700" y="0"/>
            <a:ext cx="3289300" cy="40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3144202" y="4078952"/>
            <a:ext cx="2442019" cy="1285875"/>
          </a:xfrm>
          <a:prstGeom prst="cloud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131671" y="2998934"/>
            <a:ext cx="2357437" cy="1214438"/>
          </a:xfrm>
          <a:prstGeom prst="cloud">
            <a:avLst/>
          </a:prstGeom>
          <a:solidFill>
            <a:srgbClr val="FF9933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233523" y="4795582"/>
            <a:ext cx="2597199" cy="1432746"/>
          </a:xfrm>
          <a:prstGeom prst="cloud">
            <a:avLst/>
          </a:prstGeom>
          <a:solidFill>
            <a:srgbClr val="FF3399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99164" y="4211101"/>
            <a:ext cx="2428875" cy="1571625"/>
          </a:xfrm>
          <a:prstGeom prst="cloud">
            <a:avLst/>
          </a:prstGeom>
          <a:solidFill>
            <a:srgbClr val="9966F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4202" y="4213372"/>
            <a:ext cx="2456252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Взаємо-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розуміння</a:t>
            </a:r>
            <a:endParaRPr lang="ru-RU" sz="2800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82739" y="5164551"/>
            <a:ext cx="190308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Творчість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74487" y="3324590"/>
            <a:ext cx="219002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Патріотизм</a:t>
            </a:r>
            <a:endParaRPr lang="ru-RU" sz="3200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0530" y="4503160"/>
            <a:ext cx="1826141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Розвиток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особистості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4316430" y="1916721"/>
            <a:ext cx="2643188" cy="1500188"/>
          </a:xfrm>
          <a:prstGeom prst="cloud">
            <a:avLst/>
          </a:prstGeom>
          <a:solidFill>
            <a:srgbClr val="00FFF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1474" y="2066650"/>
            <a:ext cx="167064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Формування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колективу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1115616" y="2066650"/>
            <a:ext cx="2786062" cy="1401586"/>
          </a:xfrm>
          <a:prstGeom prst="cloud">
            <a:avLst/>
          </a:prstGeom>
          <a:solidFill>
            <a:srgbClr val="00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22763" y="2283471"/>
            <a:ext cx="257176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Взаємодія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Вихоатель</a:t>
            </a:r>
            <a:r>
              <a:rPr lang="uk-U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-діти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8862" y="-12090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 w="25400" cap="flat" cmpd="sng" algn="ctr">
            <a:solidFill>
              <a:srgbClr val="CCFFCC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47113" y="342934"/>
            <a:ext cx="56044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uk-UA" sz="4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0000"/>
                </a:solidFill>
                <a:effectLst/>
                <a:latin typeface="Century Gothic" panose="020B0502020202020204" pitchFamily="34" charset="0"/>
              </a:rPr>
              <a:t>Основні напрямки </a:t>
            </a:r>
          </a:p>
          <a:p>
            <a:pPr algn="ctr"/>
            <a:r>
              <a:rPr lang="uk-UA" sz="4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0000"/>
                </a:solidFill>
                <a:effectLst/>
                <a:latin typeface="Century Gothic" panose="020B0502020202020204" pitchFamily="34" charset="0"/>
              </a:rPr>
              <a:t>виховної роботи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9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0719" y="116632"/>
            <a:ext cx="4165777" cy="680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5400" b="1" u="sng" spc="50" dirty="0">
                <a:ln w="762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anose="03010101010201010101" pitchFamily="66" charset="0"/>
              </a:rPr>
              <a:t>Візитна картка</a:t>
            </a:r>
            <a:endParaRPr lang="ru-RU" sz="5400" b="1" u="sng" cap="none" spc="50" dirty="0">
              <a:ln w="762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978" y="1412776"/>
            <a:ext cx="79208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Майкович</a:t>
            </a:r>
            <a:r>
              <a:rPr lang="uk-UA" sz="36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Олеся Іванівна</a:t>
            </a:r>
            <a:endParaRPr lang="ru-RU" sz="36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2965" y="2967916"/>
            <a:ext cx="62623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00FF"/>
                </a:solidFill>
              </a:rPr>
              <a:t>Місце роботи</a:t>
            </a:r>
            <a:r>
              <a:rPr lang="uk-UA" sz="2000" dirty="0">
                <a:solidFill>
                  <a:srgbClr val="0000FF"/>
                </a:solidFill>
              </a:rPr>
              <a:t>               </a:t>
            </a:r>
            <a:r>
              <a:rPr lang="uk-UA" dirty="0"/>
              <a:t>ДНЗ </a:t>
            </a:r>
            <a:r>
              <a:rPr lang="uk-UA" dirty="0" err="1" smtClean="0"/>
              <a:t>Чинадіївський</a:t>
            </a:r>
            <a:r>
              <a:rPr lang="uk-UA" dirty="0" smtClean="0"/>
              <a:t> 				   дитячий  будинок </a:t>
            </a:r>
            <a:endParaRPr lang="uk-UA" dirty="0"/>
          </a:p>
          <a:p>
            <a:r>
              <a:rPr lang="uk-UA" dirty="0"/>
              <a:t>                                          </a:t>
            </a:r>
          </a:p>
          <a:p>
            <a:r>
              <a:rPr lang="uk-UA" dirty="0"/>
              <a:t>                 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5287" y="4173181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00FF"/>
                </a:solidFill>
              </a:rPr>
              <a:t>Педагогічний стаж</a:t>
            </a:r>
            <a:r>
              <a:rPr lang="uk-UA" sz="2000" dirty="0">
                <a:solidFill>
                  <a:srgbClr val="0000FF"/>
                </a:solidFill>
              </a:rPr>
              <a:t>     </a:t>
            </a:r>
            <a:r>
              <a:rPr lang="uk-UA" dirty="0"/>
              <a:t>4 роки і 6 місяців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965" y="234888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00FF"/>
                </a:solidFill>
              </a:rPr>
              <a:t>Дата народження      </a:t>
            </a:r>
            <a:r>
              <a:rPr lang="uk-UA" dirty="0"/>
              <a:t>16 лютого 1982 року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6075" y="3583469"/>
            <a:ext cx="7301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00FF"/>
                </a:solidFill>
              </a:rPr>
              <a:t>Посада                              </a:t>
            </a:r>
            <a:r>
              <a:rPr lang="uk-UA" sz="1600" b="1" dirty="0" smtClean="0"/>
              <a:t>вихователь</a:t>
            </a:r>
            <a:r>
              <a:rPr lang="uk-UA" sz="2000" b="1" dirty="0" smtClean="0"/>
              <a:t>                     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29066" y="4653136"/>
            <a:ext cx="71287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00FF"/>
                </a:solidFill>
              </a:rPr>
              <a:t>Кваліфікаційна категорія </a:t>
            </a:r>
            <a:r>
              <a:rPr lang="uk-UA" sz="2000" dirty="0">
                <a:solidFill>
                  <a:srgbClr val="0000FF"/>
                </a:solidFill>
              </a:rPr>
              <a:t> </a:t>
            </a:r>
            <a:r>
              <a:rPr lang="uk-UA" dirty="0"/>
              <a:t>без категорії</a:t>
            </a:r>
          </a:p>
          <a:p>
            <a:r>
              <a:rPr lang="uk-UA" dirty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385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01" y="3155"/>
            <a:ext cx="9144000" cy="685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0717753">
            <a:off x="1362563" y="845769"/>
            <a:ext cx="3707905" cy="18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3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Освіта</a:t>
            </a:r>
            <a:r>
              <a:rPr lang="uk-UA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5517232"/>
            <a:ext cx="3679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дипломом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1916832"/>
            <a:ext cx="5472608" cy="1800200"/>
          </a:xfrm>
        </p:spPr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dirty="0" smtClean="0"/>
              <a:t>    Психолог, викладач 	«Психології»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1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32"/>
          <p:cNvGrpSpPr>
            <a:grpSpLocks/>
          </p:cNvGrpSpPr>
          <p:nvPr/>
        </p:nvGrpSpPr>
        <p:grpSpPr bwMode="auto">
          <a:xfrm>
            <a:off x="251520" y="-78223"/>
            <a:ext cx="9144000" cy="6858000"/>
            <a:chOff x="0" y="0"/>
            <a:chExt cx="9144000" cy="6858000"/>
          </a:xfrm>
        </p:grpSpPr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237"/>
              </a:avLst>
            </a:prstGeom>
            <a:solidFill>
              <a:srgbClr val="FACBA4"/>
            </a:solidFill>
            <a:ln>
              <a:solidFill>
                <a:srgbClr val="CCFFCC"/>
              </a:solidFill>
            </a:ln>
            <a:effectLst/>
            <a:scene3d>
              <a:camera prst="orthographicFront">
                <a:rot lat="0" lon="0" rev="0"/>
              </a:camera>
              <a:lightRig rig="sunset" dir="t">
                <a:rot lat="0" lon="0" rev="600000"/>
              </a:lightRig>
            </a:scene3d>
            <a:sp3d extrusionH="139700" contourW="12700" prstMaterial="softEdge">
              <a:bevelT w="133350" h="82550" prst="artDeco"/>
              <a:bevelB w="196850" h="1460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8202" name="Picture 5" descr="C:\Documents and Settings\Иятта\Рабочий стол\ЭТО СРОЧНО\Новая папка\0_71ee2_3b5f4d3d_X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0000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3" name="Группа 31"/>
            <p:cNvGrpSpPr>
              <a:grpSpLocks/>
            </p:cNvGrpSpPr>
            <p:nvPr/>
          </p:nvGrpSpPr>
          <p:grpSpPr bwMode="auto">
            <a:xfrm>
              <a:off x="5572132" y="4286256"/>
              <a:ext cx="3377818" cy="2372628"/>
              <a:chOff x="5572132" y="4286256"/>
              <a:chExt cx="3377818" cy="2372628"/>
            </a:xfrm>
          </p:grpSpPr>
          <p:pic>
            <p:nvPicPr>
              <p:cNvPr id="8204" name="Picture 15" descr="C:\Documents and Settings\Иятта\Рабочий стол\ЭТО СРОЧНО\Новая папка\school242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6446" y="4286256"/>
                <a:ext cx="3163504" cy="2372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19" descr="C:\Documents and Settings\Иятта\Рабочий стол\ЭТО СРОЧНО\Новая папка\149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132" y="5429264"/>
                <a:ext cx="1214446" cy="1101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25" descr="C:\Documents and Settings\Иятта\Рабочий стол\ЭТО СРОЧНО\Новая папка\LZ0W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99567">
                <a:off x="5952081" y="5492163"/>
                <a:ext cx="841638" cy="60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199" name="WordArt 13"/>
          <p:cNvSpPr>
            <a:spLocks noChangeArrowheads="1" noChangeShapeType="1" noTextEdit="1"/>
          </p:cNvSpPr>
          <p:nvPr/>
        </p:nvSpPr>
        <p:spPr bwMode="auto">
          <a:xfrm>
            <a:off x="1691679" y="2775308"/>
            <a:ext cx="6048375" cy="11509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854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У роботі дотримуюсь думки: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1444" y="620688"/>
            <a:ext cx="6241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uk-UA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Педагогічне кредо: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904028"/>
            <a:ext cx="64807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00"/>
                </a:solidFill>
                <a:latin typeface="book antiqua,palatino"/>
              </a:rPr>
              <a:t>«</a:t>
            </a:r>
            <a:r>
              <a:rPr lang="ru-RU" sz="3200" b="1" i="1" dirty="0" err="1">
                <a:solidFill>
                  <a:srgbClr val="000000"/>
                </a:solidFill>
                <a:latin typeface="book antiqua,palatino"/>
              </a:rPr>
              <a:t>Єдність</a:t>
            </a:r>
            <a:r>
              <a:rPr lang="ru-RU" sz="3200" b="1" i="1" dirty="0">
                <a:solidFill>
                  <a:srgbClr val="000000"/>
                </a:solidFill>
                <a:latin typeface="book antiqua,palatino"/>
              </a:rPr>
              <a:t> - у </a:t>
            </a:r>
            <a:r>
              <a:rPr lang="ru-RU" sz="3200" b="1" i="1" dirty="0" err="1">
                <a:solidFill>
                  <a:srgbClr val="000000"/>
                </a:solidFill>
                <a:latin typeface="book antiqua,palatino"/>
              </a:rPr>
              <a:t>меті</a:t>
            </a:r>
            <a:r>
              <a:rPr lang="ru-RU" sz="3200" b="1" i="1" dirty="0">
                <a:solidFill>
                  <a:srgbClr val="000000"/>
                </a:solidFill>
                <a:latin typeface="book antiqua,palatino"/>
              </a:rPr>
              <a:t>, свобода - у </a:t>
            </a:r>
            <a:r>
              <a:rPr lang="ru-RU" sz="3200" b="1" i="1" dirty="0" err="1">
                <a:solidFill>
                  <a:srgbClr val="000000"/>
                </a:solidFill>
                <a:latin typeface="book antiqua,palatino"/>
              </a:rPr>
              <a:t>творчості</a:t>
            </a:r>
            <a:r>
              <a:rPr lang="ru-RU" sz="3200" b="1" i="1" dirty="0">
                <a:solidFill>
                  <a:srgbClr val="000000"/>
                </a:solidFill>
                <a:latin typeface="book antiqua,palatino"/>
              </a:rPr>
              <a:t>, </a:t>
            </a:r>
            <a:r>
              <a:rPr lang="ru-RU" sz="3200" b="1" i="1" dirty="0" err="1">
                <a:solidFill>
                  <a:srgbClr val="000000"/>
                </a:solidFill>
                <a:latin typeface="book antiqua,palatino"/>
              </a:rPr>
              <a:t>всьому</a:t>
            </a:r>
            <a:r>
              <a:rPr lang="ru-RU" sz="3200" b="1" i="1" dirty="0">
                <a:solidFill>
                  <a:srgbClr val="000000"/>
                </a:solidFill>
                <a:latin typeface="book antiqua,palatino"/>
              </a:rPr>
              <a:t> - </a:t>
            </a:r>
            <a:r>
              <a:rPr lang="ru-RU" sz="3200" b="1" i="1" dirty="0" err="1">
                <a:solidFill>
                  <a:srgbClr val="000000"/>
                </a:solidFill>
                <a:latin typeface="book antiqua,palatino"/>
              </a:rPr>
              <a:t>любов</a:t>
            </a:r>
            <a:r>
              <a:rPr lang="ru-RU" sz="3200" b="1" i="1" dirty="0">
                <a:solidFill>
                  <a:srgbClr val="000000"/>
                </a:solidFill>
                <a:latin typeface="book antiqua,palatino"/>
              </a:rPr>
              <a:t>!»</a:t>
            </a:r>
            <a:endParaRPr lang="ru-RU" sz="3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 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3975465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>
                <a:solidFill>
                  <a:srgbClr val="000000"/>
                </a:solidFill>
                <a:latin typeface="times new roman, times"/>
              </a:rPr>
              <a:t>Спочатку</a:t>
            </a:r>
            <a:r>
              <a:rPr lang="ru-RU" sz="4000" b="1" i="1" dirty="0">
                <a:solidFill>
                  <a:srgbClr val="000000"/>
                </a:solidFill>
                <a:latin typeface="times new roman, times"/>
              </a:rPr>
              <a:t> </a:t>
            </a:r>
            <a:r>
              <a:rPr lang="ru-RU" sz="4000" b="1" i="1" dirty="0" err="1">
                <a:solidFill>
                  <a:srgbClr val="000000"/>
                </a:solidFill>
                <a:latin typeface="times new roman, times"/>
              </a:rPr>
              <a:t>любити</a:t>
            </a:r>
            <a:r>
              <a:rPr lang="ru-RU" sz="4000" b="1" i="1" dirty="0">
                <a:solidFill>
                  <a:srgbClr val="000000"/>
                </a:solidFill>
                <a:latin typeface="times new roman, times"/>
              </a:rPr>
              <a:t> - </a:t>
            </a:r>
            <a:r>
              <a:rPr lang="ru-RU" sz="4000" b="1" i="1" dirty="0" err="1">
                <a:solidFill>
                  <a:srgbClr val="000000"/>
                </a:solidFill>
                <a:latin typeface="times new roman, times"/>
              </a:rPr>
              <a:t>потім</a:t>
            </a:r>
            <a:r>
              <a:rPr lang="ru-RU" sz="4000" b="1" i="1" dirty="0">
                <a:solidFill>
                  <a:srgbClr val="000000"/>
                </a:solidFill>
                <a:latin typeface="times new roman, times"/>
              </a:rPr>
              <a:t> </a:t>
            </a:r>
            <a:r>
              <a:rPr lang="ru-RU" sz="4000" b="1" i="1" dirty="0" err="1">
                <a:solidFill>
                  <a:srgbClr val="000000"/>
                </a:solidFill>
                <a:latin typeface="times new roman, times"/>
              </a:rPr>
              <a:t>виховувати</a:t>
            </a:r>
            <a:r>
              <a:rPr lang="ru-RU" b="1" i="1" dirty="0">
                <a:solidFill>
                  <a:srgbClr val="000000"/>
                </a:solidFill>
                <a:latin typeface="times new roman, times"/>
              </a:rPr>
              <a:t>"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6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" y="562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29982"/>
            <a:ext cx="7351693" cy="144655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4400" b="1" dirty="0">
                <a:ln w="10541" cmpd="sng">
                  <a:solidFill>
                    <a:srgbClr val="993300"/>
                  </a:solidFill>
                  <a:prstDash val="solid"/>
                </a:ln>
                <a:solidFill>
                  <a:srgbClr val="993300"/>
                </a:solidFill>
                <a:latin typeface="Century Schoolbook"/>
              </a:rPr>
              <a:t>   Навчальна проблема, </a:t>
            </a:r>
          </a:p>
          <a:p>
            <a:pPr algn="ctr"/>
            <a:r>
              <a:rPr lang="uk-UA" sz="4400" b="1" dirty="0">
                <a:ln w="10541" cmpd="sng">
                  <a:solidFill>
                    <a:srgbClr val="993300"/>
                  </a:solidFill>
                  <a:prstDash val="solid"/>
                </a:ln>
                <a:solidFill>
                  <a:srgbClr val="993300"/>
                </a:solidFill>
                <a:latin typeface="Century Schoolbook"/>
              </a:rPr>
              <a:t>над якою працюю:</a:t>
            </a:r>
            <a:endParaRPr lang="ru-RU" sz="4400" b="1" dirty="0">
              <a:ln w="10541" cmpd="sng">
                <a:solidFill>
                  <a:srgbClr val="993300"/>
                </a:solidFill>
                <a:prstDash val="solid"/>
              </a:ln>
              <a:solidFill>
                <a:srgbClr val="9933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4482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prstClr val="black"/>
                </a:solidFill>
                <a:latin typeface="Century Schoolbook"/>
              </a:rPr>
              <a:t>Розвиток дітей різної вікової категорії </a:t>
            </a:r>
            <a:r>
              <a:rPr lang="en-US" sz="3200" b="1" dirty="0">
                <a:solidFill>
                  <a:prstClr val="black"/>
                </a:solidFill>
                <a:latin typeface="Century Schoolbook"/>
              </a:rPr>
              <a:t>.</a:t>
            </a:r>
            <a:r>
              <a:rPr lang="uk-UA" sz="3200" b="1" dirty="0">
                <a:solidFill>
                  <a:prstClr val="black"/>
                </a:solidFill>
                <a:latin typeface="Century Schoolbook"/>
              </a:rPr>
              <a:t>Навчання дітей нормам моралі і порядку</a:t>
            </a:r>
            <a:r>
              <a:rPr lang="en-US" sz="3200" b="1" dirty="0">
                <a:solidFill>
                  <a:prstClr val="black"/>
                </a:solidFill>
                <a:latin typeface="Century Schoolbook"/>
              </a:rPr>
              <a:t>.</a:t>
            </a:r>
            <a:endParaRPr lang="uk-UA" sz="3200" b="1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1595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8196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576939" y="116632"/>
            <a:ext cx="7776864" cy="14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1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</a:rPr>
              <a:t>Основні </a:t>
            </a:r>
            <a:r>
              <a:rPr lang="uk-UA" sz="4000" b="1" kern="1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</a:rPr>
              <a:t>педагогічні технології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kern="1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</a:rPr>
              <a:t>моєї роботи</a:t>
            </a:r>
          </a:p>
        </p:txBody>
      </p:sp>
      <p:sp>
        <p:nvSpPr>
          <p:cNvPr id="3" name="Овал 2"/>
          <p:cNvSpPr/>
          <p:nvPr/>
        </p:nvSpPr>
        <p:spPr>
          <a:xfrm>
            <a:off x="3877710" y="2508231"/>
            <a:ext cx="2009074" cy="17641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47487" y="1700807"/>
            <a:ext cx="2062062" cy="8074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99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288" y="2933673"/>
            <a:ext cx="2021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технології </a:t>
            </a:r>
            <a:endParaRPr lang="ru-RU" sz="2800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5998" y="1840178"/>
            <a:ext cx="192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Тренінгові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713" y="3088395"/>
            <a:ext cx="2276223" cy="8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80918" y="3213721"/>
            <a:ext cx="149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Діалогові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18" y="3001849"/>
            <a:ext cx="2315400" cy="85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218" y="1672605"/>
            <a:ext cx="2251872" cy="8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098" y="4601909"/>
            <a:ext cx="2272595" cy="84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49478" y="4755380"/>
            <a:ext cx="142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08" y="183168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221" y="3211276"/>
            <a:ext cx="212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ютерні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882193" y="3339986"/>
            <a:ext cx="89352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847487" y="3735387"/>
            <a:ext cx="1034382" cy="826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303747" y="2990633"/>
            <a:ext cx="155025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43674">
            <a:off x="4890255" y="1977334"/>
            <a:ext cx="11398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36574">
            <a:off x="2996308" y="1981300"/>
            <a:ext cx="1525502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0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"/>
          <p:cNvGrpSpPr>
            <a:grpSpLocks noChangeAspect="1"/>
          </p:cNvGrpSpPr>
          <p:nvPr/>
        </p:nvGrpSpPr>
        <p:grpSpPr bwMode="auto">
          <a:xfrm>
            <a:off x="95106" y="1040186"/>
            <a:ext cx="8675688" cy="5175250"/>
            <a:chOff x="2204" y="2623"/>
            <a:chExt cx="7200" cy="4322"/>
          </a:xfrm>
        </p:grpSpPr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>
              <a:off x="6912" y="4434"/>
              <a:ext cx="6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0" name="AutoShape 7"/>
            <p:cNvSpPr>
              <a:spLocks noChangeAspect="1" noChangeArrowheads="1"/>
            </p:cNvSpPr>
            <p:nvPr/>
          </p:nvSpPr>
          <p:spPr bwMode="auto">
            <a:xfrm>
              <a:off x="2204" y="2623"/>
              <a:ext cx="7200" cy="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5371" name="AutoShape 8"/>
            <p:cNvSpPr>
              <a:spLocks noChangeArrowheads="1"/>
            </p:cNvSpPr>
            <p:nvPr/>
          </p:nvSpPr>
          <p:spPr bwMode="auto">
            <a:xfrm>
              <a:off x="5158" y="3885"/>
              <a:ext cx="1800" cy="1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 w="28575" algn="ctr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uk-UA" altLang="ru-RU" sz="2800" b="1" dirty="0">
                  <a:solidFill>
                    <a:srgbClr val="660066"/>
                  </a:solidFill>
                  <a:latin typeface="Times New Roman" pitchFamily="18" charset="0"/>
                </a:rPr>
                <a:t>          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6000" b="1" dirty="0">
                <a:solidFill>
                  <a:srgbClr val="660066"/>
                </a:solidFill>
                <a:latin typeface="Times New Roman" pitchFamily="18" charset="0"/>
              </a:endParaRPr>
            </a:p>
          </p:txBody>
        </p:sp>
        <p:grpSp>
          <p:nvGrpSpPr>
            <p:cNvPr id="15372" name="Group 9"/>
            <p:cNvGrpSpPr>
              <a:grpSpLocks/>
            </p:cNvGrpSpPr>
            <p:nvPr/>
          </p:nvGrpSpPr>
          <p:grpSpPr bwMode="auto">
            <a:xfrm>
              <a:off x="2619" y="3598"/>
              <a:ext cx="6785" cy="3346"/>
              <a:chOff x="2619" y="3598"/>
              <a:chExt cx="6785" cy="3346"/>
            </a:xfrm>
          </p:grpSpPr>
          <p:sp>
            <p:nvSpPr>
              <p:cNvPr id="15380" name="AutoShape 10"/>
              <p:cNvSpPr>
                <a:spLocks noChangeArrowheads="1"/>
              </p:cNvSpPr>
              <p:nvPr/>
            </p:nvSpPr>
            <p:spPr bwMode="auto">
              <a:xfrm>
                <a:off x="2619" y="3598"/>
                <a:ext cx="1800" cy="13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FFFF"/>
                  </a:gs>
                  <a:gs pos="100000">
                    <a:srgbClr val="FF99CC"/>
                  </a:gs>
                </a:gsLst>
                <a:lin ang="5400000" scaled="1"/>
              </a:gradFill>
              <a:ln w="28575" algn="ctr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altLang="ru-RU" b="1" dirty="0">
                    <a:solidFill>
                      <a:srgbClr val="003300"/>
                    </a:solidFill>
                    <a:latin typeface="Times New Roman" pitchFamily="18" charset="0"/>
                  </a:rPr>
                  <a:t>Запроваджую в практику роботи сучасні інноваційні технології</a:t>
                </a:r>
                <a:endParaRPr lang="ru-RU" altLang="ru-RU" b="1" dirty="0">
                  <a:solidFill>
                    <a:srgbClr val="003300"/>
                  </a:solidFill>
                </a:endParaRPr>
              </a:p>
            </p:txBody>
          </p:sp>
          <p:sp>
            <p:nvSpPr>
              <p:cNvPr id="15381" name="AutoShape 11"/>
              <p:cNvSpPr>
                <a:spLocks noChangeArrowheads="1"/>
              </p:cNvSpPr>
              <p:nvPr/>
            </p:nvSpPr>
            <p:spPr bwMode="auto">
              <a:xfrm>
                <a:off x="7327" y="4726"/>
                <a:ext cx="2077" cy="13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FFFF"/>
                  </a:gs>
                  <a:gs pos="100000">
                    <a:srgbClr val="FF99CC"/>
                  </a:gs>
                </a:gsLst>
                <a:lin ang="5400000" scaled="1"/>
              </a:gradFill>
              <a:ln w="28575" algn="ctr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altLang="ru-RU" b="1" dirty="0">
                    <a:solidFill>
                      <a:srgbClr val="003300"/>
                    </a:solidFill>
                    <a:latin typeface="Times New Roman" pitchFamily="18" charset="0"/>
                  </a:rPr>
                  <a:t>Слідкую за нововведеннями та методичними порадами</a:t>
                </a:r>
                <a:endParaRPr lang="ru-RU" altLang="ru-RU" b="1" dirty="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82" name="AutoShape 12"/>
              <p:cNvSpPr>
                <a:spLocks noChangeArrowheads="1"/>
              </p:cNvSpPr>
              <p:nvPr/>
            </p:nvSpPr>
            <p:spPr bwMode="auto">
              <a:xfrm>
                <a:off x="2896" y="5549"/>
                <a:ext cx="1800" cy="13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FFFF"/>
                  </a:gs>
                  <a:gs pos="100000">
                    <a:srgbClr val="FF99CC"/>
                  </a:gs>
                </a:gsLst>
                <a:lin ang="5400000" scaled="1"/>
              </a:gradFill>
              <a:ln w="28575" algn="ctr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uk-UA" altLang="ru-RU" sz="12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uk-UA" altLang="ru-RU" sz="1000" b="1" dirty="0">
                  <a:solidFill>
                    <a:srgbClr val="003300"/>
                  </a:solidFill>
                  <a:latin typeface="Times New Roman" pitchFamily="18" charset="0"/>
                </a:endParaRP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altLang="ru-RU" sz="2000" b="1" dirty="0">
                    <a:solidFill>
                      <a:srgbClr val="003300"/>
                    </a:solidFill>
                    <a:latin typeface="Times New Roman" pitchFamily="18" charset="0"/>
                  </a:rPr>
                  <a:t>Відвідую 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altLang="ru-RU" sz="2000" b="1" dirty="0">
                    <a:solidFill>
                      <a:srgbClr val="003300"/>
                    </a:solidFill>
                    <a:latin typeface="Times New Roman" pitchFamily="18" charset="0"/>
                  </a:rPr>
                  <a:t>уроки  колег</a:t>
                </a:r>
                <a:endParaRPr lang="ru-RU" altLang="ru-RU" sz="2000" b="1" dirty="0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 flipV="1">
              <a:off x="6506" y="2987"/>
              <a:ext cx="692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 flipH="1" flipV="1">
              <a:off x="4835" y="2902"/>
              <a:ext cx="554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 flipH="1">
              <a:off x="4419" y="4434"/>
              <a:ext cx="69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7" name="Line 18"/>
            <p:cNvSpPr>
              <a:spLocks noChangeShapeType="1"/>
            </p:cNvSpPr>
            <p:nvPr/>
          </p:nvSpPr>
          <p:spPr bwMode="auto">
            <a:xfrm flipH="1">
              <a:off x="4696" y="5271"/>
              <a:ext cx="693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9" name="Line 20"/>
            <p:cNvSpPr>
              <a:spLocks noChangeShapeType="1"/>
            </p:cNvSpPr>
            <p:nvPr/>
          </p:nvSpPr>
          <p:spPr bwMode="auto">
            <a:xfrm>
              <a:off x="6635" y="5271"/>
              <a:ext cx="692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5363" name="Group 21"/>
          <p:cNvGrpSpPr>
            <a:grpSpLocks/>
          </p:cNvGrpSpPr>
          <p:nvPr/>
        </p:nvGrpSpPr>
        <p:grpSpPr bwMode="auto">
          <a:xfrm>
            <a:off x="1903276" y="472609"/>
            <a:ext cx="6867518" cy="1307376"/>
            <a:chOff x="3187" y="3590"/>
            <a:chExt cx="5939" cy="1803"/>
          </a:xfrm>
        </p:grpSpPr>
        <p:sp>
          <p:nvSpPr>
            <p:cNvPr id="15367" name="AutoShape 22"/>
            <p:cNvSpPr>
              <a:spLocks noChangeArrowheads="1"/>
            </p:cNvSpPr>
            <p:nvPr/>
          </p:nvSpPr>
          <p:spPr bwMode="auto">
            <a:xfrm>
              <a:off x="6786" y="3591"/>
              <a:ext cx="2340" cy="18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/>
                </a:gs>
                <a:gs pos="50000">
                  <a:srgbClr val="FFFFFF"/>
                </a:gs>
                <a:gs pos="100000">
                  <a:srgbClr val="FF99CC"/>
                </a:gs>
              </a:gsLst>
              <a:lin ang="5400000" scaled="1"/>
            </a:gradFill>
            <a:ln w="28575" algn="ctr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uk-UA" altLang="ru-RU" b="1" dirty="0">
                  <a:solidFill>
                    <a:srgbClr val="003300"/>
                  </a:solidFill>
                  <a:latin typeface="Times New Roman" pitchFamily="18" charset="0"/>
                </a:rPr>
                <a:t>Здійснюю підписку на фахові видання</a:t>
              </a:r>
              <a:endParaRPr lang="ru-RU" altLang="ru-RU" b="1" dirty="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15369" name="AutoShape 24"/>
            <p:cNvSpPr>
              <a:spLocks noChangeArrowheads="1"/>
            </p:cNvSpPr>
            <p:nvPr/>
          </p:nvSpPr>
          <p:spPr bwMode="auto">
            <a:xfrm>
              <a:off x="3187" y="3590"/>
              <a:ext cx="2340" cy="18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/>
                </a:gs>
                <a:gs pos="50000">
                  <a:srgbClr val="FFFFFF"/>
                </a:gs>
                <a:gs pos="100000">
                  <a:srgbClr val="FF99CC"/>
                </a:gs>
              </a:gsLst>
              <a:lin ang="5400000" scaled="1"/>
            </a:gradFill>
            <a:ln w="28575" algn="ctr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uk-UA" altLang="ru-RU" sz="1000" b="1" dirty="0">
                <a:solidFill>
                  <a:srgbClr val="0033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uk-UA" altLang="ru-RU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Знайомлюсь з нормативними документами</a:t>
              </a:r>
              <a:endParaRPr lang="ru-RU" alt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64" name="WordArt 26" descr="gdлн202"/>
          <p:cNvSpPr>
            <a:spLocks noChangeArrowheads="1" noChangeShapeType="1" noTextEdit="1"/>
          </p:cNvSpPr>
          <p:nvPr/>
        </p:nvSpPr>
        <p:spPr bwMode="auto">
          <a:xfrm>
            <a:off x="2339752" y="1919762"/>
            <a:ext cx="5251475" cy="1461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10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Самоосвіта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51297" y="2780928"/>
            <a:ext cx="7491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6600" b="1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4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2" y="-30879"/>
            <a:ext cx="9137166" cy="688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88618"/>
              </p:ext>
            </p:extLst>
          </p:nvPr>
        </p:nvGraphicFramePr>
        <p:xfrm>
          <a:off x="611560" y="1523603"/>
          <a:ext cx="71391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06083" y="298067"/>
            <a:ext cx="8229600" cy="122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Творчість – вихователя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запорука </a:t>
            </a:r>
            <a:r>
              <a:rPr lang="uk-UA" sz="3600" b="1" i="1" noProof="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продуктивної роботи</a:t>
            </a:r>
            <a:endParaRPr kumimoji="0" lang="ru-RU" sz="3600" b="1" i="1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hina-abinsk.ru/imgs/41AvHvdMD1JYTAdjaL0xYndZjaf4CQdXRI5IYvd5cp3GnYdBQ6Hm5ndtu0c9BM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7848" y="1124744"/>
            <a:ext cx="66591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4400" b="1" dirty="0">
                <a:ln w="10541" cmpd="sng">
                  <a:solidFill>
                    <a:srgbClr val="993300"/>
                  </a:solidFill>
                  <a:prstDash val="solid"/>
                </a:ln>
                <a:solidFill>
                  <a:srgbClr val="993300"/>
                </a:solidFill>
              </a:rPr>
              <a:t>   Виховна проблема, </a:t>
            </a:r>
          </a:p>
          <a:p>
            <a:pPr algn="ctr"/>
            <a:r>
              <a:rPr lang="uk-UA" sz="4400" b="1" dirty="0">
                <a:ln w="10541" cmpd="sng">
                  <a:solidFill>
                    <a:srgbClr val="993300"/>
                  </a:solidFill>
                  <a:prstDash val="solid"/>
                </a:ln>
                <a:solidFill>
                  <a:srgbClr val="993300"/>
                </a:solidFill>
              </a:rPr>
              <a:t>над якою працюю:</a:t>
            </a:r>
            <a:endParaRPr lang="ru-RU" sz="4400" b="1" dirty="0">
              <a:ln w="10541" cmpd="sng">
                <a:solidFill>
                  <a:srgbClr val="993300"/>
                </a:solidFill>
                <a:prstDash val="solid"/>
              </a:ln>
              <a:solidFill>
                <a:srgbClr val="99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420887"/>
            <a:ext cx="6357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Виховання демократичної культури поведінки, здатність відстоювати власну думку, не піддаватись чужому впливу</a:t>
            </a:r>
            <a:endParaRPr lang="ru-RU" sz="2400" dirty="0"/>
          </a:p>
          <a:p>
            <a:endParaRPr lang="uk-UA" sz="2400" dirty="0"/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874876" y="3260853"/>
            <a:ext cx="5545138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5787" y="3429000"/>
            <a:ext cx="56733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4400" b="1" dirty="0">
                <a:ln w="10541" cmpd="sng">
                  <a:solidFill>
                    <a:srgbClr val="993300"/>
                  </a:solidFill>
                  <a:prstDash val="solid"/>
                </a:ln>
                <a:solidFill>
                  <a:srgbClr val="993300"/>
                </a:solidFill>
              </a:rPr>
              <a:t>   Мета діяльності: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038231" y="4120077"/>
            <a:ext cx="71341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041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5041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5041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5041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5041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1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1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1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1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1900" algn="l"/>
              </a:tabLst>
              <a:defRPr/>
            </a:pPr>
            <a:r>
              <a:rPr kumimoji="0" lang="uk-UA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uk-UA" altLang="ru-RU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cs typeface="Times New Roman" panose="02020603050405020304" pitchFamily="18" charset="0"/>
              </a:rPr>
              <a:t>- створити простір, вільний для спілкування та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1900" algn="l"/>
              </a:tabLst>
              <a:defRPr/>
            </a:pPr>
            <a:r>
              <a:rPr lang="uk-UA" altLang="ru-RU" kern="0" dirty="0">
                <a:solidFill>
                  <a:srgbClr val="0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uk-UA" altLang="ru-RU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cs typeface="Times New Roman" panose="02020603050405020304" pitchFamily="18" charset="0"/>
              </a:rPr>
              <a:t>вираження всіх потреб та здібностей дитини;</a:t>
            </a:r>
            <a:endParaRPr kumimoji="0" lang="ru-RU" altLang="ru-RU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1900" algn="l"/>
              </a:tabLst>
              <a:defRPr/>
            </a:pPr>
            <a:r>
              <a:rPr lang="uk-UA" altLang="ru-RU" kern="0" dirty="0">
                <a:solidFill>
                  <a:srgbClr val="0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                  </a:t>
            </a:r>
            <a:r>
              <a:rPr kumimoji="0" lang="uk-UA" altLang="ru-RU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cs typeface="Times New Roman" panose="02020603050405020304" pitchFamily="18" charset="0"/>
              </a:rPr>
              <a:t>           - розкрити внутрішні резерви   дитини</a:t>
            </a:r>
          </a:p>
        </p:txBody>
      </p:sp>
    </p:spTree>
    <p:extLst>
      <p:ext uri="{BB962C8B-B14F-4D97-AF65-F5344CB8AC3E}">
        <p14:creationId xmlns:p14="http://schemas.microsoft.com/office/powerpoint/2010/main" val="10373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215</Words>
  <Application>Microsoft Office PowerPoint</Application>
  <PresentationFormat>Экран (4:3)</PresentationFormat>
  <Paragraphs>73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Синий обелиск</vt:lpstr>
      <vt:lpstr>Эркер</vt:lpstr>
      <vt:lpstr>Слои</vt:lpstr>
      <vt:lpstr>1_Тема Office</vt:lpstr>
      <vt:lpstr>3_Тема Office</vt:lpstr>
      <vt:lpstr>Оформление по умолчанию</vt:lpstr>
      <vt:lpstr>1_Справедливость</vt:lpstr>
      <vt:lpstr>Облака</vt:lpstr>
      <vt:lpstr>Презентация PowerPoint</vt:lpstr>
      <vt:lpstr>Презентация PowerPoint</vt:lpstr>
      <vt:lpstr>     Психолог, викладач  «Психології»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Сніжинка</cp:lastModifiedBy>
  <cp:revision>104</cp:revision>
  <dcterms:created xsi:type="dcterms:W3CDTF">2013-12-06T17:08:06Z</dcterms:created>
  <dcterms:modified xsi:type="dcterms:W3CDTF">2023-03-30T07:40:56Z</dcterms:modified>
</cp:coreProperties>
</file>