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7" r:id="rId2"/>
    <p:sldId id="258" r:id="rId3"/>
    <p:sldId id="276" r:id="rId4"/>
    <p:sldId id="281" r:id="rId5"/>
    <p:sldId id="259" r:id="rId6"/>
    <p:sldId id="260" r:id="rId7"/>
    <p:sldId id="261" r:id="rId8"/>
    <p:sldId id="263" r:id="rId9"/>
    <p:sldId id="264" r:id="rId10"/>
    <p:sldId id="265" r:id="rId11"/>
    <p:sldId id="277" r:id="rId12"/>
    <p:sldId id="278" r:id="rId13"/>
    <p:sldId id="280" r:id="rId14"/>
    <p:sldId id="269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EF9B1-50F1-4CFA-8A3D-D44B68EDA6DE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278B5A-9C45-469C-9958-13E65120985E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70871-8060-4285-BA65-E6A8A2C23277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6B249-4193-45CF-AEE7-FDD023ACDFA9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3C832-8501-4D3F-8049-A77EC495827C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0C6F56-BC16-4F42-9927-5EE677D88A6D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D36AC2-8483-4D81-86C0-9A27E03F150D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EBE11-F70C-49AC-8AE7-461B581BB49E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B6599-AC3C-4A74-AB08-F4C7E954A207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13BB34-730C-4B56-8414-07EA43360A54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FF0C385C-19CE-4629-9E89-4D31B8B32E0F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F03CE6-B607-4963-B78B-AE3D2E03075D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slow">
    <p:wip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01013_flow_2560x160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001000" cy="52578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600" b="1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CC0099"/>
              </a:solidFill>
              <a:latin typeface="Monotype Corsiva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8712968" cy="1872208"/>
          </a:xfrm>
        </p:spPr>
        <p:txBody>
          <a:bodyPr/>
          <a:lstStyle/>
          <a:p>
            <a:pPr algn="ctr"/>
            <a:r>
              <a:rPr lang="ru-RU" sz="3200" dirty="0" err="1" smtClean="0">
                <a:solidFill>
                  <a:schemeClr val="bg1"/>
                </a:solidFill>
              </a:rPr>
              <a:t>Чинад</a:t>
            </a:r>
            <a:r>
              <a:rPr lang="uk-UA" sz="3200" dirty="0" err="1" smtClean="0">
                <a:solidFill>
                  <a:schemeClr val="bg1"/>
                </a:solidFill>
              </a:rPr>
              <a:t>іївський</a:t>
            </a:r>
            <a:r>
              <a:rPr lang="uk-UA" sz="3200" dirty="0" smtClean="0">
                <a:solidFill>
                  <a:schemeClr val="bg1"/>
                </a:solidFill>
              </a:rPr>
              <a:t> дошкільний навчальний заклад (дитячий будинок) </a:t>
            </a:r>
            <a:r>
              <a:rPr lang="uk-UA" sz="3200" dirty="0" err="1" smtClean="0">
                <a:solidFill>
                  <a:schemeClr val="bg1"/>
                </a:solidFill>
              </a:rPr>
              <a:t>інтернатного</a:t>
            </a:r>
            <a:r>
              <a:rPr lang="uk-UA" sz="3200" dirty="0" smtClean="0">
                <a:solidFill>
                  <a:schemeClr val="bg1"/>
                </a:solidFill>
              </a:rPr>
              <a:t> типу Закарпатської обласної ради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2088232"/>
          </a:xfrm>
        </p:spPr>
        <p:txBody>
          <a:bodyPr>
            <a:normAutofit/>
          </a:bodyPr>
          <a:lstStyle/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Чинадієво  2016р.</a:t>
            </a:r>
            <a:endParaRPr lang="uk-UA" dirty="0">
              <a:solidFill>
                <a:schemeClr val="bg1"/>
              </a:solidFill>
            </a:endParaRPr>
          </a:p>
          <a:p>
            <a:endParaRPr lang="uk-UA" dirty="0" smtClean="0"/>
          </a:p>
          <a:p>
            <a:endParaRPr lang="uk-UA" dirty="0"/>
          </a:p>
          <a:p>
            <a:pPr algn="ctr"/>
            <a:endParaRPr lang="uk-UA" dirty="0" smtClean="0">
              <a:solidFill>
                <a:schemeClr val="bg1"/>
              </a:solidFill>
            </a:endParaRPr>
          </a:p>
          <a:p>
            <a:pPr algn="ctr"/>
            <a:endParaRPr lang="uk-UA" sz="4800" dirty="0" err="1" smtClean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988840"/>
            <a:ext cx="8640960" cy="3060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Dow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Портфоліо</a:t>
            </a:r>
            <a:endParaRPr lang="ru-RU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Неверкло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Ольги 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Петрівни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логопеда дитячого будинку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35439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88640"/>
            <a:ext cx="9036496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Індивідуальні логопедичні заняття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"/>
          <a:stretch/>
        </p:blipFill>
        <p:spPr>
          <a:xfrm>
            <a:off x="107504" y="1778290"/>
            <a:ext cx="3638425" cy="406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4384447" y="1628800"/>
            <a:ext cx="3818417" cy="4176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925942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91264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Групові логопедичні заняття</a:t>
            </a:r>
            <a:br>
              <a:rPr lang="uk-UA" dirty="0" smtClean="0"/>
            </a:br>
            <a:r>
              <a:rPr lang="uk-UA" dirty="0" smtClean="0"/>
              <a:t>травень 2015р.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3805131"/>
            <a:ext cx="4760777" cy="30528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4672883" y="1412776"/>
            <a:ext cx="4471117" cy="33695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79512" y="3429000"/>
            <a:ext cx="4495330" cy="30555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3851920" y="188640"/>
            <a:ext cx="4517803" cy="29866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3538866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1296144"/>
          </a:xfrm>
        </p:spPr>
        <p:txBody>
          <a:bodyPr>
            <a:normAutofit fontScale="90000"/>
          </a:bodyPr>
          <a:lstStyle/>
          <a:p>
            <a:pPr algn="r"/>
            <a:r>
              <a:rPr lang="uk-UA" dirty="0" smtClean="0"/>
              <a:t>Відкрите логопедичне заняття</a:t>
            </a:r>
            <a:br>
              <a:rPr lang="uk-UA" dirty="0" smtClean="0"/>
            </a:br>
            <a:r>
              <a:rPr lang="uk-UA" sz="4000" dirty="0" smtClean="0"/>
              <a:t>березень 2016р.</a:t>
            </a:r>
            <a:endParaRPr lang="ru-RU" sz="4000" dirty="0"/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331640" y="1556792"/>
            <a:ext cx="6732240" cy="50491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4591906" y="3489248"/>
            <a:ext cx="3889161" cy="295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4860032" y="260648"/>
            <a:ext cx="3332341" cy="262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8205" y="3498448"/>
            <a:ext cx="4103519" cy="298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395536" y="188640"/>
            <a:ext cx="3583773" cy="2736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1644441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19256" cy="80287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Участь у методичній роботі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908720"/>
            <a:ext cx="4535053" cy="27809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4932040" y="764704"/>
            <a:ext cx="3846045" cy="2844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555776" y="3573016"/>
            <a:ext cx="3888432" cy="24283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251520" y="5589240"/>
            <a:ext cx="860434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6600" dirty="0" smtClean="0">
                <a:ln w="0">
                  <a:solidFill>
                    <a:srgbClr val="00206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ДЯКУЮ ЗА УВАГУ!</a:t>
            </a:r>
            <a:endParaRPr lang="ru-RU" sz="6600" dirty="0">
              <a:ln w="0">
                <a:solidFill>
                  <a:srgbClr val="002060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4794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9912" y="764704"/>
            <a:ext cx="5184576" cy="5832648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1"/>
                </a:solidFill>
              </a:rPr>
              <a:t>Неверкло Ольга Петрівна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2 січня 1958р.н.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>
                <a:solidFill>
                  <a:schemeClr val="bg1"/>
                </a:solidFill>
              </a:rPr>
              <a:t>У</a:t>
            </a:r>
            <a:r>
              <a:rPr lang="uk-UA" sz="3200" dirty="0" smtClean="0">
                <a:solidFill>
                  <a:schemeClr val="bg1"/>
                </a:solidFill>
              </a:rPr>
              <a:t> 1984р. закінчила Ужгородський Державний університет і отримала повну вищу освіту за спеціальністю «Вчитель історії та суспільствознавства» 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Загальний стаж роботи –40р.</a:t>
            </a:r>
            <a:br>
              <a:rPr lang="uk-UA" sz="3200" dirty="0" smtClean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На посаді логопеда – 20 р.</a:t>
            </a:r>
            <a:br>
              <a:rPr lang="uk-UA" sz="3200" dirty="0" smtClean="0">
                <a:solidFill>
                  <a:schemeClr val="bg1"/>
                </a:solidFill>
              </a:rPr>
            </a:b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6" name="Содержимое 5" descr="F:\IMG_3980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512" y="1340768"/>
            <a:ext cx="3384376" cy="367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20581722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19256" cy="1080120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>
                <a:latin typeface="Monotype Corsiva" pitchFamily="66" charset="0"/>
              </a:rPr>
              <a:t>Моє життєве кредо:</a:t>
            </a:r>
            <a:endParaRPr lang="ru-RU" sz="6600" dirty="0"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dirty="0" smtClean="0">
                <a:latin typeface="Monotype Corsiva" pitchFamily="66" charset="0"/>
              </a:rPr>
              <a:t>Життя, як бумеранг</a:t>
            </a:r>
          </a:p>
          <a:p>
            <a:pPr marL="0" indent="0">
              <a:buNone/>
            </a:pPr>
            <a:r>
              <a:rPr lang="uk-UA" sz="3600" dirty="0" smtClean="0">
                <a:latin typeface="Monotype Corsiva" pitchFamily="66" charset="0"/>
              </a:rPr>
              <a:t>Що сієш – зрештою й пожнеш</a:t>
            </a:r>
          </a:p>
          <a:p>
            <a:pPr marL="0" indent="0">
              <a:buNone/>
            </a:pPr>
            <a:r>
              <a:rPr lang="uk-UA" sz="3600" dirty="0" smtClean="0">
                <a:latin typeface="Monotype Corsiva" pitchFamily="66" charset="0"/>
              </a:rPr>
              <a:t>Що віддаєш – подібне повертає</a:t>
            </a:r>
          </a:p>
          <a:p>
            <a:pPr marL="0" indent="0">
              <a:buNone/>
            </a:pPr>
            <a:r>
              <a:rPr lang="uk-UA" sz="3600" dirty="0" smtClean="0">
                <a:latin typeface="Monotype Corsiva" pitchFamily="66" charset="0"/>
              </a:rPr>
              <a:t>Прощення має той, хто все прощає.</a:t>
            </a:r>
          </a:p>
          <a:p>
            <a:pPr marL="0" indent="0">
              <a:buNone/>
            </a:pPr>
            <a:r>
              <a:rPr lang="uk-UA" sz="3600" dirty="0" smtClean="0">
                <a:latin typeface="Monotype Corsiva" pitchFamily="66" charset="0"/>
              </a:rPr>
              <a:t>За підлу зраду слід чекати зради </a:t>
            </a:r>
          </a:p>
          <a:p>
            <a:pPr marL="0" indent="0">
              <a:buNone/>
            </a:pPr>
            <a:r>
              <a:rPr lang="uk-UA" sz="3600" dirty="0" smtClean="0">
                <a:latin typeface="Monotype Corsiva" pitchFamily="66" charset="0"/>
              </a:rPr>
              <a:t>З повагою живеш – й тебе теж поважають…</a:t>
            </a:r>
            <a:endParaRPr lang="ru-RU" sz="36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107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152128"/>
          </a:xfrm>
        </p:spPr>
        <p:txBody>
          <a:bodyPr/>
          <a:lstStyle/>
          <a:p>
            <a:pPr algn="ctr"/>
            <a:r>
              <a:rPr lang="uk-UA" sz="5400" dirty="0" smtClean="0">
                <a:latin typeface="Monotype Corsiva" pitchFamily="66" charset="0"/>
              </a:rPr>
              <a:t>Моє педагогічне кредо: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</a:t>
            </a:r>
            <a:r>
              <a:rPr lang="uk-UA" sz="4400" dirty="0" smtClean="0">
                <a:latin typeface="Monotype Corsiva" pitchFamily="66" charset="0"/>
              </a:rPr>
              <a:t>Кожне слово педагога повинно нести в собі добро, справедливість, красу – в цьому суть наших повчань. Від нього залежить чим стане серце дитини – ніжною квіткою чи засушеною корою.</a:t>
            </a:r>
            <a:endParaRPr lang="ru-RU" sz="44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845496" cy="1008112"/>
          </a:xfrm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uk-UA" sz="80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Monotype Corsiva" pitchFamily="66" charset="0"/>
              </a:rPr>
              <a:t>Проблемне питання </a:t>
            </a:r>
            <a:endParaRPr lang="ru-RU" sz="8000" dirty="0">
              <a:solidFill>
                <a:schemeClr val="bg2">
                  <a:lumMod val="40000"/>
                  <a:lumOff val="6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348880"/>
            <a:ext cx="8208912" cy="3456384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rgbClr val="FFFF00"/>
                </a:solidFill>
              </a:rPr>
              <a:t>«Подолання дислексії та дисграфії у дітей шкільного віку.»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94170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8061520" cy="3816424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У 2011 році атестувалась востаннє, отримала кваліфікаційну категорію «спеціаліст І категорії»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13446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91264" cy="1584176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У 2012 році проходила курси підвищення кваліфікації в Закарпатському обласному інституті післядипломної педагогічної освіти</a:t>
            </a:r>
            <a:endParaRPr lang="ru-RU" sz="32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3568" y="2204864"/>
            <a:ext cx="7704856" cy="44583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1943264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500776"/>
          </a:xfrm>
        </p:spPr>
        <p:txBody>
          <a:bodyPr>
            <a:noAutofit/>
          </a:bodyPr>
          <a:lstStyle/>
          <a:p>
            <a:pPr algn="ctr"/>
            <a:r>
              <a:rPr lang="uk-UA" sz="4400" b="1" kern="100" dirty="0">
                <a:latin typeface="Times New Roman"/>
                <a:ea typeface="Lucida Sans Unicode"/>
              </a:rPr>
              <a:t>Головні напрямки роботи </a:t>
            </a:r>
            <a:r>
              <a:rPr lang="uk-UA" sz="4400" b="1" kern="100" dirty="0" smtClean="0">
                <a:latin typeface="Times New Roman"/>
                <a:ea typeface="Lucida Sans Unicode"/>
              </a:rPr>
              <a:t>логопеда 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01384"/>
            <a:ext cx="9036496" cy="5184576"/>
          </a:xfrm>
        </p:spPr>
        <p:txBody>
          <a:bodyPr>
            <a:noAutofit/>
          </a:bodyPr>
          <a:lstStyle/>
          <a:p>
            <a:pPr lvl="0" algn="just">
              <a:spcAft>
                <a:spcPts val="100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uk-UA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Розробка і реалізація корекційної роботи по попередженню і подоланню порушень письмового і усного мовлення учнів початкових класів. Виховання правильного мовлення у дітей з важкими порушеннями за принципом «Говоримо, спілкуємось, розвиваємось.»</a:t>
            </a: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100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uk-UA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Якісно підготувати дітей з вадами мовлення до навчання в школі, </a:t>
            </a:r>
            <a:r>
              <a:rPr lang="uk-UA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uk-UA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зберегти та укріпити їх фізичний та психічний розвиток, підвищити їх розумову та пізнавальну активність, створити умови для соціально – емоційного розвитку.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100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uk-UA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Корекційна  логопедична  робота   передбачає активний  вплив  логопеда  на процес становлення  індивідуальності  дитини  та формування дитячої особистості  , на підготовку дітей до органічного безболісного входження до </a:t>
            </a:r>
            <a:r>
              <a:rPr lang="uk-UA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соціуму.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uk-UA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Поглиблювати роботу над формуванням зв'язного українського </a:t>
            </a:r>
            <a:r>
              <a:rPr lang="uk-UA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мовлення, використовувати  </a:t>
            </a:r>
            <a:r>
              <a:rPr lang="uk-UA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різні види діяльності  школярів, враховуючи здібності ,</a:t>
            </a:r>
            <a:r>
              <a:rPr lang="uk-UA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інтереси, нахили  </a:t>
            </a:r>
            <a:r>
              <a:rPr lang="uk-UA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кожної дитини у навчанні, з метою виховання самостійної, освіченої дитини, свідомого громадянина й патріота України.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0" algn="just">
              <a:buNone/>
            </a:pPr>
            <a:endParaRPr lang="ru-RU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04875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24744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/>
              <a:t>Кабінет логопеда</a:t>
            </a:r>
            <a:endParaRPr lang="ru-RU" sz="6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3607"/>
          <a:stretch/>
        </p:blipFill>
        <p:spPr>
          <a:xfrm>
            <a:off x="2339752" y="1484784"/>
            <a:ext cx="4157501" cy="4608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4017343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394</TotalTime>
  <Words>305</Words>
  <Application>Microsoft Office PowerPoint</Application>
  <PresentationFormat>Экран (4:3)</PresentationFormat>
  <Paragraphs>35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Чинадіївський дошкільний навчальний заклад (дитячий будинок) інтернатного типу Закарпатської обласної ради</vt:lpstr>
      <vt:lpstr>Неверкло Ольга Петрівна 2 січня 1958р.н. У 1984р. закінчила Ужгородський Державний університет і отримала повну вищу освіту за спеціальністю «Вчитель історії та суспільствознавства»  Загальний стаж роботи –40р. На посаді логопеда – 20 р. </vt:lpstr>
      <vt:lpstr>Моє життєве кредо:</vt:lpstr>
      <vt:lpstr>Моє педагогічне кредо:</vt:lpstr>
      <vt:lpstr>Проблемне питання </vt:lpstr>
      <vt:lpstr>У 2011 році атестувалась востаннє, отримала кваліфікаційну категорію «спеціаліст І категорії»</vt:lpstr>
      <vt:lpstr>У 2012 році проходила курси підвищення кваліфікації в Закарпатському обласному інституті післядипломної педагогічної освіти</vt:lpstr>
      <vt:lpstr>Головні напрямки роботи логопеда </vt:lpstr>
      <vt:lpstr>Кабінет логопеда</vt:lpstr>
      <vt:lpstr>Індивідуальні логопедичні заняття</vt:lpstr>
      <vt:lpstr>                   Групові логопедичні заняття травень 2015р. </vt:lpstr>
      <vt:lpstr>Слайд 12</vt:lpstr>
      <vt:lpstr>Відкрите логопедичне заняття березень 2016р.</vt:lpstr>
      <vt:lpstr>Слайд 14</vt:lpstr>
      <vt:lpstr>Участь у методичній роботі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Чинадіївський дошкільний навчальний заклад (дитячий будинок) інтернатного типу Закарпатської обласної ради</dc:title>
  <dc:creator>тест</dc:creator>
  <cp:lastModifiedBy>user</cp:lastModifiedBy>
  <cp:revision>46</cp:revision>
  <dcterms:created xsi:type="dcterms:W3CDTF">2013-03-13T21:20:22Z</dcterms:created>
  <dcterms:modified xsi:type="dcterms:W3CDTF">2016-10-28T19:55:05Z</dcterms:modified>
</cp:coreProperties>
</file>