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3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3FE72-CC0B-4960-9705-5F42793330D1}" type="datetimeFigureOut">
              <a:rPr lang="uk-UA" smtClean="0"/>
              <a:t>30.03.2021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BC2D-FF89-491B-8BB3-521D59CDA1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585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1BC2D-FF89-491B-8BB3-521D59CDA16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47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3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50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7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00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8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160240"/>
          </a:xfrm>
        </p:spPr>
        <p:txBody>
          <a:bodyPr>
            <a:prstTxWarp prst="textCanDown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Портфоліо</a:t>
            </a:r>
            <a:r>
              <a:rPr lang="uk-UA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b="1" cap="all" dirty="0">
              <a:ln w="0"/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577" y="5726112"/>
            <a:ext cx="5400600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Пекар  Ганни Юріївни</a:t>
            </a:r>
            <a:endParaRPr lang="uk-UA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3753"/>
            <a:ext cx="499255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62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0">
        <p:blinds dir="vert"/>
      </p:transition>
    </mc:Choice>
    <mc:Fallback xmlns="">
      <p:transition spd="slow" advClick="0" advTm="4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Навчальна діяльність</a:t>
            </a:r>
            <a:endParaRPr lang="uk-UA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7" y="970590"/>
            <a:ext cx="3319953" cy="249255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31204"/>
            <a:ext cx="3372414" cy="2531944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/>
          <a:stretch/>
        </p:blipFill>
        <p:spPr>
          <a:xfrm>
            <a:off x="539552" y="3748991"/>
            <a:ext cx="3456384" cy="30274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6"/>
          <a:stretch/>
        </p:blipFill>
        <p:spPr>
          <a:xfrm>
            <a:off x="4952728" y="3731801"/>
            <a:ext cx="4032448" cy="29523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6400"/>
          <a:stretch/>
        </p:blipFill>
        <p:spPr>
          <a:xfrm>
            <a:off x="3305027" y="2062684"/>
            <a:ext cx="2369902" cy="30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5505"/>
            <a:ext cx="6347714" cy="1320800"/>
          </a:xfrm>
        </p:spPr>
        <p:txBody>
          <a:bodyPr/>
          <a:lstStyle/>
          <a:p>
            <a:r>
              <a:rPr lang="uk-UA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Навчальна діяльність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6" y="1083560"/>
            <a:ext cx="3931930" cy="221171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8235"/>
            <a:ext cx="3931929" cy="2211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43" y="4229881"/>
            <a:ext cx="4373134" cy="2459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5" y="4260768"/>
            <a:ext cx="4064451" cy="228625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" b="2609"/>
          <a:stretch/>
        </p:blipFill>
        <p:spPr>
          <a:xfrm>
            <a:off x="3923928" y="2368968"/>
            <a:ext cx="1874860" cy="2782577"/>
          </a:xfrm>
        </p:spPr>
      </p:pic>
    </p:spTree>
    <p:extLst>
      <p:ext uri="{BB962C8B-B14F-4D97-AF65-F5344CB8AC3E}">
        <p14:creationId xmlns:p14="http://schemas.microsoft.com/office/powerpoint/2010/main" val="24273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02761" cy="1320800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Виховую патріотів України</a:t>
            </a:r>
            <a:endParaRPr lang="uk-UA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98114"/>
            <a:ext cx="2911077" cy="323336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600" r="-5974"/>
          <a:stretch/>
        </p:blipFill>
        <p:spPr>
          <a:xfrm>
            <a:off x="1017373" y="3365377"/>
            <a:ext cx="2907535" cy="35213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5938"/>
            <a:ext cx="3672408" cy="20657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0" y="1268760"/>
            <a:ext cx="3596281" cy="202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Участь у святкових ранках</a:t>
            </a:r>
            <a:endParaRPr lang="uk-UA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3001"/>
            <a:ext cx="3960440" cy="24277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96345"/>
            <a:ext cx="3815187" cy="28613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2" y="3861048"/>
            <a:ext cx="3762164" cy="2821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87" y="1067839"/>
            <a:ext cx="367008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7931224" cy="1160739"/>
          </a:xfrm>
        </p:spPr>
        <p:txBody>
          <a:bodyPr>
            <a:normAutofit/>
          </a:bodyPr>
          <a:lstStyle/>
          <a:p>
            <a:r>
              <a:rPr lang="uk-UA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Святкування родинних свят</a:t>
            </a:r>
            <a:endParaRPr lang="uk-UA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0" y="1118836"/>
            <a:ext cx="4157493" cy="23385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4" y="3547778"/>
            <a:ext cx="2466342" cy="3288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17352"/>
            <a:ext cx="4365588" cy="24556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12201"/>
          <a:stretch/>
        </p:blipFill>
        <p:spPr>
          <a:xfrm>
            <a:off x="4932040" y="3486322"/>
            <a:ext cx="2880320" cy="34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1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труді зростаємо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85" y="4743346"/>
            <a:ext cx="3803915" cy="2139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6" y="1916832"/>
            <a:ext cx="1909014" cy="3393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17" y="1060599"/>
            <a:ext cx="2036825" cy="3683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00153"/>
            <a:ext cx="2144837" cy="38130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21295"/>
            <a:ext cx="2086980" cy="371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4" y="1196752"/>
            <a:ext cx="3680902" cy="2763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79" y="169718"/>
            <a:ext cx="7740352" cy="1739280"/>
          </a:xfrm>
        </p:spPr>
        <p:txBody>
          <a:bodyPr>
            <a:noAutofit/>
          </a:bodyPr>
          <a:lstStyle/>
          <a:p>
            <a:r>
              <a:rPr lang="uk-UA" sz="32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Виростаємо здоровими і сильними</a:t>
            </a:r>
            <a:endParaRPr lang="uk-UA" sz="3200" b="1" cap="all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71318"/>
            <a:ext cx="4539040" cy="2865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73" y="332656"/>
            <a:ext cx="1898845" cy="33757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971600" y="3905672"/>
            <a:ext cx="222454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88640"/>
            <a:ext cx="7812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Наші будні</a:t>
            </a:r>
            <a:endParaRPr lang="uk-UA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24916"/>
            <a:ext cx="5041714" cy="2835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3388"/>
            <a:ext cx="4135558" cy="2326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53231" r="-2563" b="-23832"/>
          <a:stretch/>
        </p:blipFill>
        <p:spPr>
          <a:xfrm>
            <a:off x="237287" y="1484784"/>
            <a:ext cx="3340833" cy="4176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11" y="4168631"/>
            <a:ext cx="4828028" cy="2715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08045"/>
            <a:ext cx="3154604" cy="17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9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901" y="260648"/>
            <a:ext cx="6347714" cy="13208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ПІЗНАЄМО СВІТ У ГРІ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9841"/>
            <a:ext cx="4443986" cy="2499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8" y="3974140"/>
            <a:ext cx="4315972" cy="2643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58" y="4077017"/>
            <a:ext cx="4334228" cy="2438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1849"/>
            <a:ext cx="4315972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1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7007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наші дружні родини</a:t>
            </a:r>
            <a:endParaRPr lang="uk-UA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" y="1394656"/>
            <a:ext cx="3939323" cy="2215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50" y="3788951"/>
            <a:ext cx="3765155" cy="2823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5" r="7262"/>
          <a:stretch/>
        </p:blipFill>
        <p:spPr>
          <a:xfrm>
            <a:off x="5292080" y="1112341"/>
            <a:ext cx="3648262" cy="2589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08561"/>
            <a:ext cx="4096455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14873"/>
          <a:stretch/>
        </p:blipFill>
        <p:spPr>
          <a:xfrm>
            <a:off x="3487087" y="2069819"/>
            <a:ext cx="2159909" cy="34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568952" cy="1800200"/>
          </a:xfrm>
        </p:spPr>
        <p:txBody>
          <a:bodyPr>
            <a:prstTxWarp prst="textChevronInverted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5400" b="1" cap="all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Загальні дані</a:t>
            </a:r>
            <a:endParaRPr lang="uk-UA" sz="5400" b="1" cap="all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4544" y="2564904"/>
            <a:ext cx="8280920" cy="47525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28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Освіта: середня спеціальна,закінчила у 1985 році  Мукачівське педагогічне училище.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Кваліфікація: вихователь в дошкільних навчальних закладах.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Посада: вихователь.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Кваліфікаційна категорія «Вихователь 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 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розряду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Педагогічний стаж -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35 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років.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Проходження курсової перепідготовки: м. Ужгород ЗІППО у 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грудні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2020 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року.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Атестація: 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2016-2021 </a:t>
            </a:r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н. р.</a:t>
            </a:r>
          </a:p>
        </p:txBody>
      </p:sp>
    </p:spTree>
    <p:extLst>
      <p:ext uri="{BB962C8B-B14F-4D97-AF65-F5344CB8AC3E}">
        <p14:creationId xmlns:p14="http://schemas.microsoft.com/office/powerpoint/2010/main" val="7531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Життєве кредо</a:t>
            </a:r>
            <a:endParaRPr lang="uk-UA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6400800" cy="1752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uk-UA" sz="1600" dirty="0"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uk-UA" sz="160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Будь </a:t>
            </a:r>
            <a:r>
              <a:rPr lang="uk-UA" sz="160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добрим до ближнього і добро повернеться до </a:t>
            </a:r>
            <a:r>
              <a:rPr lang="uk-UA" sz="160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тебе</a:t>
            </a:r>
            <a:r>
              <a:rPr lang="uk-UA" sz="16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uk-UA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uk-UA" sz="16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ambria"/>
              <a:ea typeface="Cambria"/>
              <a:cs typeface="Times New Roman"/>
            </a:endParaRPr>
          </a:p>
          <a:p>
            <a:endParaRPr lang="uk-UA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414592" cy="147002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Педагогічне кредо</a:t>
            </a:r>
            <a:endParaRPr lang="uk-UA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6872808" cy="29298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Любити </a:t>
            </a:r>
            <a:r>
              <a:rPr lang="uk-UA" sz="28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свого </a:t>
            </a:r>
            <a:r>
              <a:rPr lang="uk-UA" sz="28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вихованця різним: </a:t>
            </a:r>
            <a:r>
              <a:rPr lang="uk-UA" sz="28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талановитим чи не дуже, веселим чи сумним, спокійним чи непосидючим…Спілкуватися з ним, навчати й радіти, бо </a:t>
            </a:r>
            <a:r>
              <a:rPr lang="uk-UA" sz="28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дитина - це </a:t>
            </a:r>
            <a:r>
              <a:rPr lang="uk-UA" sz="28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свято, яке триває доти, поки ти є разом з</a:t>
            </a:r>
            <a:r>
              <a:rPr lang="uk-UA" sz="28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 нею.</a:t>
            </a:r>
            <a:endParaRPr lang="uk-UA" sz="2800" b="1" cap="all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ea typeface="Cambria"/>
              <a:cs typeface="Times New Roman"/>
            </a:endParaRP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19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4518"/>
            <a:ext cx="7772400" cy="1470025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Мій диплом</a:t>
            </a:r>
            <a:endParaRPr lang="uk-UA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7362"/>
          <a:stretch/>
        </p:blipFill>
        <p:spPr>
          <a:xfrm>
            <a:off x="-1" y="1484784"/>
            <a:ext cx="4788141" cy="3599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4211961" y="3309889"/>
            <a:ext cx="4932039" cy="35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25" y="0"/>
            <a:ext cx="6347714" cy="13208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Мої нагороди</a:t>
            </a:r>
            <a:endParaRPr lang="uk-UA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4858" b="4172"/>
          <a:stretch/>
        </p:blipFill>
        <p:spPr>
          <a:xfrm rot="5400000">
            <a:off x="4559412" y="2197112"/>
            <a:ext cx="5016408" cy="3551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3"/>
          <a:stretch/>
        </p:blipFill>
        <p:spPr>
          <a:xfrm rot="5400000">
            <a:off x="-605808" y="2270104"/>
            <a:ext cx="5016409" cy="3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92888" cy="1872208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Проблема, над якою працюю:</a:t>
            </a:r>
            <a:endParaRPr lang="uk-UA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7520880" cy="292988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Формування самостійної, мислячої, творчої особистості.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Навчити дитину гратися.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Формування мовленнєво-комунікативних здібностей дитини.</a:t>
            </a:r>
            <a:endParaRPr lang="uk-UA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-22156"/>
            <a:ext cx="6622504" cy="1539602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Мета:</a:t>
            </a:r>
            <a:endParaRPr lang="uk-UA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6912768" cy="17526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4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Спонукати дітей до творчого розв‘язання буденних ситуацій.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процесі ігрової діяльності формувати вміння домовлятися, поступатися, вислуховувати, переконувати, пропонувати, співчувати, а отже – спілкуватися.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4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Спонукати дитину до власної активної діяльності для пізнання навколишньої дійсності.</a:t>
            </a:r>
            <a:endParaRPr lang="uk-UA" sz="2400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право 6"/>
          <p:cNvSpPr/>
          <p:nvPr/>
        </p:nvSpPr>
        <p:spPr>
          <a:xfrm>
            <a:off x="611560" y="2204864"/>
            <a:ext cx="3960440" cy="2520280"/>
          </a:xfrm>
          <a:prstGeom prst="right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За атестаційний період:</a:t>
            </a:r>
            <a:endParaRPr lang="uk-UA" sz="2800" b="1" i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283968" y="1412776"/>
            <a:ext cx="3600400" cy="4536504"/>
          </a:xfrm>
          <a:prstGeom prst="vertic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uk-UA" sz="20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Участь у педрадах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uk-UA" sz="2000" b="1" i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М</a:t>
            </a:r>
            <a:r>
              <a:rPr lang="uk-UA" sz="2000" b="1" i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етодоб‘єднаннях</a:t>
            </a:r>
            <a:endParaRPr lang="uk-UA" sz="2000" b="1" i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uk-UA" sz="20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Семінарах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uk-UA" sz="20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Проведення виховних заходів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uk-UA" sz="20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Участь у святах дитячого </a:t>
            </a:r>
            <a:r>
              <a:rPr lang="uk-UA" sz="20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будинку</a:t>
            </a:r>
            <a:endParaRPr lang="uk-UA" sz="2000" b="1" i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uk-UA" sz="20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Участь у виставках.</a:t>
            </a:r>
          </a:p>
          <a:p>
            <a:pPr marL="285750" indent="-285750" algn="ctr">
              <a:buFont typeface="Wingdings" pitchFamily="2" charset="2"/>
              <a:buChar char="q"/>
            </a:pPr>
            <a:endParaRPr lang="uk-UA" b="1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32656"/>
            <a:ext cx="6552728" cy="8640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Моя педагогічна діяльність</a:t>
            </a:r>
            <a:endParaRPr lang="uk-UA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8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</TotalTime>
  <Words>234</Words>
  <Application>Microsoft Office PowerPoint</Application>
  <PresentationFormat>Экран (4:3)</PresentationFormat>
  <Paragraphs>44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Грань</vt:lpstr>
      <vt:lpstr>Портфоліо </vt:lpstr>
      <vt:lpstr>Загальні дані</vt:lpstr>
      <vt:lpstr>Життєве кредо</vt:lpstr>
      <vt:lpstr>Педагогічне кредо</vt:lpstr>
      <vt:lpstr>Мій диплом</vt:lpstr>
      <vt:lpstr>Мої нагороди</vt:lpstr>
      <vt:lpstr>Проблема, над якою працюю:</vt:lpstr>
      <vt:lpstr>Мета:</vt:lpstr>
      <vt:lpstr>Презентация PowerPoint</vt:lpstr>
      <vt:lpstr>Навчальна діяльність</vt:lpstr>
      <vt:lpstr>Навчальна діяльність</vt:lpstr>
      <vt:lpstr>Виховую патріотів України</vt:lpstr>
      <vt:lpstr>Участь у святкових ранках</vt:lpstr>
      <vt:lpstr>Святкування родинних свят</vt:lpstr>
      <vt:lpstr>У труді зростаємо</vt:lpstr>
      <vt:lpstr>Виростаємо здоровими і сильними</vt:lpstr>
      <vt:lpstr>Презентация PowerPoint</vt:lpstr>
      <vt:lpstr>ПІЗНАЄМО СВІТ У ГРІ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cp:lastModifiedBy>Адмін</cp:lastModifiedBy>
  <cp:revision>37</cp:revision>
  <dcterms:modified xsi:type="dcterms:W3CDTF">2021-03-30T19:37:18Z</dcterms:modified>
</cp:coreProperties>
</file>