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2" r:id="rId4"/>
    <p:sldId id="283" r:id="rId5"/>
    <p:sldId id="264" r:id="rId6"/>
    <p:sldId id="267" r:id="rId7"/>
    <p:sldId id="265" r:id="rId8"/>
    <p:sldId id="281" r:id="rId9"/>
    <p:sldId id="259" r:id="rId10"/>
    <p:sldId id="266" r:id="rId11"/>
    <p:sldId id="258" r:id="rId12"/>
    <p:sldId id="269" r:id="rId13"/>
    <p:sldId id="270" r:id="rId14"/>
    <p:sldId id="285" r:id="rId15"/>
    <p:sldId id="286" r:id="rId16"/>
    <p:sldId id="287" r:id="rId17"/>
    <p:sldId id="271" r:id="rId18"/>
    <p:sldId id="288" r:id="rId19"/>
    <p:sldId id="268" r:id="rId20"/>
    <p:sldId id="273" r:id="rId21"/>
    <p:sldId id="290" r:id="rId22"/>
    <p:sldId id="289" r:id="rId23"/>
    <p:sldId id="272" r:id="rId24"/>
    <p:sldId id="291" r:id="rId25"/>
    <p:sldId id="279" r:id="rId26"/>
    <p:sldId id="280" r:id="rId27"/>
    <p:sldId id="284" r:id="rId28"/>
    <p:sldId id="277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-52388" y="5726113"/>
            <a:ext cx="9234488" cy="1239837"/>
            <a:chOff x="-51738" y="5725971"/>
            <a:chExt cx="9234375" cy="1240172"/>
          </a:xfrm>
        </p:grpSpPr>
        <p:pic>
          <p:nvPicPr>
            <p:cNvPr id="5" name="Рисунок 7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V="1">
              <a:off x="-51738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 flipV="1">
              <a:off x="6050797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2704583_pro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2699792" y="5908868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-65088" y="-120650"/>
            <a:ext cx="9259888" cy="1266825"/>
            <a:chOff x="-64617" y="-119884"/>
            <a:chExt cx="9260133" cy="1266085"/>
          </a:xfrm>
        </p:grpSpPr>
        <p:pic>
          <p:nvPicPr>
            <p:cNvPr id="9" name="Рисунок 11" descr="62704583_pro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1421" y="-119884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64617" y="-7598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6063676" y="-77274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96D2-D708-4A71-B47D-FDFC78A1AB8E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941F-5A5F-4EF4-97CC-FCBAF37DD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9202738" cy="6858000"/>
            <a:chOff x="0" y="0"/>
            <a:chExt cx="9202738" cy="6858000"/>
          </a:xfrm>
        </p:grpSpPr>
        <p:pic>
          <p:nvPicPr>
            <p:cNvPr id="3" name="Рисунок 7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9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953125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11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V="1">
              <a:off x="0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3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V="1">
              <a:off x="5953125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4" descr="63008680_49984807_26933658_81529e24e9bb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26463" y="333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5" descr="63008680_49984807_26933658_81529e24e9bb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13763" y="36020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6" descr="63008680_49984807_26933658_81529e24e9bb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6508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7" descr="63008680_49984807_26933658_81529e24e9bb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3667125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1F4C-6409-492D-AEAE-111D3553BFA7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3EAA-33C8-4CF2-BF0A-6D198146B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347733" y="0"/>
              <a:ext cx="8421916" cy="638175"/>
              <a:chOff x="347733" y="0"/>
              <a:chExt cx="8421916" cy="638175"/>
            </a:xfrm>
          </p:grpSpPr>
          <p:pic>
            <p:nvPicPr>
              <p:cNvPr id="17" name="Рисунок 20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21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2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 flipV="1">
              <a:off x="323528" y="6219825"/>
              <a:ext cx="8421916" cy="638175"/>
              <a:chOff x="347733" y="0"/>
              <a:chExt cx="8421916" cy="638175"/>
            </a:xfrm>
          </p:grpSpPr>
          <p:pic>
            <p:nvPicPr>
              <p:cNvPr id="14" name="Рисунок 17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23"/>
            <p:cNvGrpSpPr>
              <a:grpSpLocks/>
            </p:cNvGrpSpPr>
            <p:nvPr/>
          </p:nvGrpSpPr>
          <p:grpSpPr bwMode="auto">
            <a:xfrm>
              <a:off x="8505825" y="0"/>
              <a:ext cx="638175" cy="6858000"/>
              <a:chOff x="8505825" y="0"/>
              <a:chExt cx="638175" cy="6858000"/>
            </a:xfrm>
          </p:grpSpPr>
          <p:pic>
            <p:nvPicPr>
              <p:cNvPr id="11" name="Рисунок 14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5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6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 flipH="1">
              <a:off x="0" y="0"/>
              <a:ext cx="638175" cy="6858000"/>
              <a:chOff x="8505825" y="0"/>
              <a:chExt cx="638175" cy="6858000"/>
            </a:xfrm>
          </p:grpSpPr>
          <p:pic>
            <p:nvPicPr>
              <p:cNvPr id="8" name="Рисунок 11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2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3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3193-FBDA-4569-8C1B-C15E1ED9F9A8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621B-C7E0-4EDA-BA1D-37DF2D2DB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B7AF6-8D79-4798-8626-165D075E46DC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BEE5C-B2F8-4E7F-82EC-28E02610F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4632" cy="1440160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Чинадіївський дошкільний навчальний заклад (дитячий будинок) інтернатного типу Закарпатської обласної ради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4104456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ПОРТФОЛІО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Вчителя – логопеда - дефектолога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СЕКЕРЕШ 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  НАТАЛІЇ </a:t>
            </a:r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МИХАЙЛІВНИ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2020 р.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8063" y="836613"/>
            <a:ext cx="8135937" cy="1223962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Поради логопеда</a:t>
            </a:r>
            <a:b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</a:br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Основні правила мовлення</a:t>
            </a:r>
            <a:b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90575" y="2060575"/>
            <a:ext cx="8353425" cy="3578225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Перш, ніж почати говорити, подумай про те, що хочеш сказати.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Не спіши з відповіддю. Спочатку проговори відповідь про себе.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Перед початком розмови зроби вдих і відразу починай говорити на плавному видиху.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Виховуй уміння послідовно викладати свою думку.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Говори голосно, чітко, виразно, роблячи граматичні і логічні наголоси.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Під час мови дивись на того, з ким говориш.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Не бійся можливих невдач, пам'ятай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,що труднощі долаються поступово і наполегливо.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Щоб був бажаний успіх, необхідно систематично робити над своїм мовленням.</a:t>
            </a:r>
          </a:p>
          <a:p>
            <a:pPr algn="l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99792" y="260648"/>
            <a:ext cx="5832648" cy="1655465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Робота </a:t>
            </a:r>
            <a:r>
              <a:rPr lang="uk-UA" sz="32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з </a:t>
            </a:r>
            <a:r>
              <a:rPr lang="uk-UA" sz="32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дітьми логопатами                         </a:t>
            </a:r>
            <a:r>
              <a:rPr lang="uk-UA" sz="36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Обстеження.</a:t>
            </a:r>
            <a:endParaRPr lang="ru-RU" sz="3600" b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E:\індивідуальні заняття\IMG_2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4063"/>
            <a:ext cx="3111615" cy="414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індивідуальні заняття\IMG_2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16" y="1065795"/>
            <a:ext cx="3348736" cy="251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індивідуальні заняття\IMG_21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17" y="3577347"/>
            <a:ext cx="3556438" cy="2667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620713"/>
            <a:ext cx="7704856" cy="792162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Індивідуальна робота з дітьми.</a:t>
            </a:r>
            <a:endParaRPr lang="ru-RU" sz="4000" b="1" dirty="0"/>
          </a:p>
        </p:txBody>
      </p:sp>
      <p:pic>
        <p:nvPicPr>
          <p:cNvPr id="2050" name="Picture 2" descr="E:\індивідуальні заняття\IMG_21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індивідуальні заняття\IMG_2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046" y="3789040"/>
            <a:ext cx="3587891" cy="269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індивідуальні заняття\IMG_21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046" y="1340768"/>
            <a:ext cx="3473878" cy="251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індивідуальні заняття\IMG_2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9625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92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індивідуальні заняття\IMG_2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93" y="674573"/>
            <a:ext cx="3780234" cy="283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а сайт вчитель логопед - дефектолог\Індивідуальні заняття Розвиток звязного мовлення\IMG_1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4573"/>
            <a:ext cx="3780234" cy="283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а сайт вчитель логопед - дефектолог\Індивідуальні заняття Розвиток звязного мовлення\IMG_70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09" y="3509748"/>
            <a:ext cx="3732763" cy="2799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а сайт вчитель логопед - дефектолог\Індивідуальні заняття Розвиток звязного мовлення\IMG_70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202" y="350974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72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а сайт вчитель логопед - дефектолог\Індивідуальні заняття Розвиток звязного мовлення\IMG_7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На сайт вчитель логопед - дефектолог\Заняття з розвитку дрібної моторики\IMG_14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На сайт вчитель логопед - дефектолог\Заняття з розвитку дрібної моторики\IMG_1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48" y="3537578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логопед Наталка Заняття\IMG_10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3701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55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логопед Наталка Заняття\IMG_0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логопед Наталка Заняття\IMG_10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логопед Наталка Заняття\IMG_1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326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логопед Наталка Заняття\IMG_11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16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логопед Наталка Заняття\IMG_1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48" y="636712"/>
            <a:ext cx="3686539" cy="27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Фото Калинка 2017-2018н.р\IMG_47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22" y="3405661"/>
            <a:ext cx="3931995" cy="294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дминистратор\Desktop\Діти\IMG_1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16" y="622113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дминистратор\Desktop\Діти\IMG_14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7210"/>
            <a:ext cx="3797943" cy="2848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0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620713"/>
            <a:ext cx="7704856" cy="504031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Групова </a:t>
            </a:r>
            <a:r>
              <a:rPr lang="uk-UA" sz="40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робота з дітьми.</a:t>
            </a:r>
            <a:endParaRPr lang="ru-RU" sz="4000" b="1" dirty="0"/>
          </a:p>
        </p:txBody>
      </p:sp>
      <p:pic>
        <p:nvPicPr>
          <p:cNvPr id="7170" name="Picture 2" descr="E:\Заняття 05.02.2020р Секереш Н.М\IMG_8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744416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Заняття 05.02.2020р Секереш Н.М\IMG_8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946" y="1196752"/>
            <a:ext cx="3673477" cy="2755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Заняття 05.02.2020р Секереш Н.М\IMG_82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390567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Заняття 05.02.2020р Секереш Н.М\IMG_82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931" y="3874359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363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Заняття 05.02.2020р Секереш Н.М\IMG_8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логопедичні заняття Сонечко-Барвінок\IMG_2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94974"/>
            <a:ext cx="6408712" cy="320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истратор\Desktop\Діти\IMG_2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1764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100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истратор\Desktop\Діти\IMG_19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3888371" cy="291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Діти\IMG_2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50745"/>
            <a:ext cx="3848294" cy="288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Діти\IMG_1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696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истратор\Desktop\Діти\IMG_16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242" y="3564396"/>
            <a:ext cx="3563826" cy="267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270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4968552" cy="5256584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/>
            </a:r>
            <a:b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4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Секереш Наталія </a:t>
            </a:r>
            <a:br>
              <a:rPr lang="uk-UA" sz="4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4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Михайлівна</a:t>
            </a:r>
            <a:br>
              <a:rPr lang="uk-UA" sz="4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4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22.05.1976 р. н.</a:t>
            </a:r>
            <a:r>
              <a:rPr lang="uk-UA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/>
            </a:r>
            <a:br>
              <a:rPr lang="uk-UA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 2006 р. працюю в Чинадіївському дитячому 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Загальний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стаж педагогічної</a:t>
            </a:r>
            <a:b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діяльності –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20 р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4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м.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Стаж на посаді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вчителя - логопеда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13 р.5м</a:t>
            </a:r>
            <a:r>
              <a:rPr lang="uk-UA" sz="2800" dirty="0">
                <a:latin typeface="Monotype Corsiva" pitchFamily="66" charset="0"/>
              </a:rPr>
              <a:t>.</a:t>
            </a:r>
            <a:br>
              <a:rPr lang="uk-UA" sz="2800" dirty="0">
                <a:latin typeface="Monotype Corsiva" pitchFamily="66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88740"/>
            <a:ext cx="2880320" cy="4356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6" descr="E:\Кабінет логопеда\IMG_2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159704" cy="4212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83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атематека кеалинка\IMG_47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математека кеалинка\IMG_4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8720"/>
            <a:ext cx="3875923" cy="2906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математека кеалинка\IMG_47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42900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Фото Калинка 2017-2018н.р\IMG_47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8392"/>
            <a:ext cx="3731907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05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Секереш Н.М\IMG_01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9108"/>
            <a:ext cx="3905791" cy="2929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Секереш Н.М\IMG_02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282" y="434138"/>
            <a:ext cx="4085288" cy="3063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Секереш Н.М\IMG_01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713" y="3438452"/>
            <a:ext cx="4078657" cy="2798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Секереш Н.М\IMG_00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07" y="3473623"/>
            <a:ext cx="3894039" cy="2920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679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екереш Н.М\IMG_0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Секереш Н.М\IMG_02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79662"/>
            <a:ext cx="3923927" cy="294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логопед Наталка Заняття\IMG_1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огопедичні заняття Сонечко-Барвінок\IMG_20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126" y="3478377"/>
            <a:ext cx="3779910" cy="283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452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35038" y="404665"/>
            <a:ext cx="8208962" cy="792088"/>
          </a:xfrm>
        </p:spPr>
        <p:txBody>
          <a:bodyPr/>
          <a:lstStyle/>
          <a:p>
            <a:r>
              <a:rPr lang="uk-UA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Співпраця з педагогами.</a:t>
            </a:r>
            <a:endParaRPr lang="ru-RU" b="1" dirty="0"/>
          </a:p>
        </p:txBody>
      </p:sp>
      <p:pic>
        <p:nvPicPr>
          <p:cNvPr id="2050" name="Picture 2" descr="E:\логопедичні заняття Сонечко-Барвінок\IMG_2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логопедичні заняття Сонечко-Барвінок\IMG_21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логопедичні заняття Сонечко-Барвінок\IMG_20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255" y="3833664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Діти\IMG_21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026" y="390567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66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19.02.2020\IMG_84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7681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 19.02.2020\IMG_83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551" y="557681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логопед Наталка 1\IMG_0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18764"/>
            <a:ext cx="3792421" cy="264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 19.02.2020\IMG_2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552" y="3510009"/>
            <a:ext cx="3774164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43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1"/>
            <a:ext cx="7414592" cy="864095"/>
          </a:xfrm>
        </p:spPr>
        <p:txBody>
          <a:bodyPr/>
          <a:lstStyle/>
          <a:p>
            <a:r>
              <a:rPr lang="uk-UA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Участь у методичній роботі </a:t>
            </a:r>
            <a:endParaRPr lang="ru-RU" b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Администратор\Desktop\Фото методобєднання\IMG-61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2840" y="1229709"/>
            <a:ext cx="4349160" cy="252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 методобєднання\IMG_20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2840" y="3789040"/>
            <a:ext cx="4349160" cy="232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Фото методобєднання\IMG_20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7646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Фото методобєднання\IMG_2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699265"/>
            <a:ext cx="4464496" cy="241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04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о методобєднання\IMG-6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3888432" cy="291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 методобєднання\IMG-61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51877" y="476672"/>
            <a:ext cx="4469905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Фото методобєднання\IMG-6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77" y="3392996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Фото методобєднання\IMG-67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468" y="3501008"/>
            <a:ext cx="4346314" cy="285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65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Фото методобєднання\IMG-67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395653"/>
            <a:ext cx="3168352" cy="342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о методобєднання\IMG-67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843" y="354162"/>
            <a:ext cx="4551774" cy="3413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Фото методобєднання\IMG_2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22" y="3757039"/>
            <a:ext cx="3525768" cy="264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истратор\Desktop\Фото методобєднання\IMG_21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891" y="3793938"/>
            <a:ext cx="4491726" cy="284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4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260649"/>
            <a:ext cx="8172400" cy="864095"/>
          </a:xfrm>
        </p:spPr>
        <p:txBody>
          <a:bodyPr/>
          <a:lstStyle/>
          <a:p>
            <a:r>
              <a:rPr lang="uk-UA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       Кабінет логопеда</a:t>
            </a:r>
            <a:endParaRPr lang="ru-RU" b="1" dirty="0"/>
          </a:p>
        </p:txBody>
      </p:sp>
      <p:pic>
        <p:nvPicPr>
          <p:cNvPr id="6" name="Picture 3" descr="F:\Васянович\P321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4486" y="1025965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Кабінет логопеда\IMG_2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9565"/>
            <a:ext cx="2880320" cy="326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Кабінет логопеда\IMG_2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263" y="3615608"/>
            <a:ext cx="3591615" cy="269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Кабінет логопеда\IMG_22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" y="3899832"/>
            <a:ext cx="3212649" cy="2409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00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02624" cy="1080120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ДЯКУЮ ЗА УВАГУ</a:t>
            </a:r>
            <a:endParaRPr lang="ru-RU" dirty="0"/>
          </a:p>
        </p:txBody>
      </p:sp>
      <p:pic>
        <p:nvPicPr>
          <p:cNvPr id="5122" name="Picture 2" descr="E:\Заняття 05.02.2020р Секереш Н.М\IMG_8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91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84" y="531876"/>
            <a:ext cx="7952232" cy="57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6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986" y="2132856"/>
            <a:ext cx="6716382" cy="410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404664"/>
            <a:ext cx="7992888" cy="1944214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У 2001 </a:t>
            </a:r>
            <a:r>
              <a:rPr lang="uk-UA" sz="2400" b="1" dirty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році закінчила </a:t>
            </a:r>
            <a: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Прикарпатський університет </a:t>
            </a:r>
            <a:b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ім</a:t>
            </a:r>
            <a:r>
              <a:rPr lang="uk-UA" sz="2400" b="1" dirty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. </a:t>
            </a:r>
            <a: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В. Стефаника і </a:t>
            </a:r>
            <a:r>
              <a:rPr lang="uk-UA" sz="2400" b="1" dirty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отримала повну вищу освіту за спеціальністю </a:t>
            </a:r>
            <a: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“Дошкільне виховання ” </a:t>
            </a:r>
            <a:r>
              <a:rPr lang="uk-UA" sz="2400" b="1" dirty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та здобула кваліфікацію </a:t>
            </a:r>
            <a:r>
              <a:rPr lang="uk-UA" sz="2400" b="1" dirty="0" smtClean="0">
                <a:solidFill>
                  <a:srgbClr val="00349E">
                    <a:lumMod val="50000"/>
                  </a:srgbClr>
                </a:solidFill>
                <a:latin typeface="Monotype Corsiva" panose="03010101010201010101" pitchFamily="66" charset="0"/>
                <a:cs typeface="Times New Roman" pitchFamily="18" charset="0"/>
              </a:rPr>
              <a:t>вихователя дітей дошкільного віку, викладача дошкільної педагогіки та психології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6836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67544" y="620688"/>
            <a:ext cx="8064896" cy="1871687"/>
          </a:xfrm>
        </p:spPr>
        <p:txBody>
          <a:bodyPr/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У 2012 році закінчила Київський  Національний педагогічний університет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ім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. Драгоманова і отримала повну вищу освіту за спеціальністю “Дефектологія” та здобула кваліфікацію логопеда дошкільних та шкільний закладів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F:\док 2 00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71600" y="2204864"/>
            <a:ext cx="741675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512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9138" y="620713"/>
            <a:ext cx="8424862" cy="1512887"/>
          </a:xfrm>
        </p:spPr>
        <p:txBody>
          <a:bodyPr/>
          <a:lstStyle/>
          <a:p>
            <a:r>
              <a:rPr lang="uk-UA" sz="28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У </a:t>
            </a:r>
            <a:r>
              <a:rPr lang="uk-UA" sz="28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2017 </a:t>
            </a:r>
            <a:r>
              <a:rPr lang="uk-UA" sz="28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році пройшла курси підвищення кваліфікації в </a:t>
            </a:r>
            <a:r>
              <a:rPr lang="uk-UA" sz="28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Закарпатському інституті післядипломної </a:t>
            </a:r>
            <a:br>
              <a:rPr lang="uk-UA" sz="28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</a:br>
            <a:r>
              <a:rPr lang="uk-UA" sz="28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педагогічної освіти</a:t>
            </a:r>
            <a:endParaRPr lang="ru-RU" sz="2800" b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E:\img0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990" y="2204864"/>
            <a:ext cx="4555223" cy="36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g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742" y="2136266"/>
            <a:ext cx="4651258" cy="36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36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39552" y="620689"/>
            <a:ext cx="8604448" cy="1512168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Проблемне питання: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83568" y="2492375"/>
            <a:ext cx="7920880" cy="3600450"/>
          </a:xfrm>
        </p:spPr>
        <p:txBody>
          <a:bodyPr/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Робота 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над  виробленням  у  дітей правильної  та  чіткої  вимови  звуків  у словах, сприяння  розвитку  їх фонематичного  слуху  та  загальної  культури  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мовлення.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abic Typesetting" pitchFamily="66" charset="-7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92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115616" y="836613"/>
            <a:ext cx="7344816" cy="1655762"/>
          </a:xfrm>
        </p:spPr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ЖИТТЄВЕ   КРЕДО: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512888" y="2492375"/>
            <a:ext cx="7631112" cy="3600450"/>
          </a:xfrm>
        </p:spPr>
        <p:txBody>
          <a:bodyPr/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« Допомагати, навчати та самовдосконалюватися.»</a:t>
            </a:r>
          </a:p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« Якщо можеш – допоможи, </a:t>
            </a:r>
          </a:p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якщо знаєш - навчи»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abic Typesetting" pitchFamily="66" charset="-7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67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9" y="549275"/>
            <a:ext cx="7488832" cy="1439863"/>
          </a:xfrm>
        </p:spPr>
        <p:txBody>
          <a:bodyPr/>
          <a:lstStyle/>
          <a:p>
            <a:r>
              <a:rPr lang="uk-UA" sz="40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Основні напрямки корекційно – розвиваючої роботи з дітьми</a:t>
            </a:r>
            <a:endParaRPr lang="ru-RU" sz="4000" b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584" y="2132856"/>
            <a:ext cx="7128792" cy="3887788"/>
          </a:xfrm>
        </p:spPr>
        <p:txBody>
          <a:bodyPr/>
          <a:lstStyle/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Виховання звукової культури мови;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Лексична робота;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Формування граматичного ладу мовлення;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Робота над складовою структурою мови;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Навчання грамоти;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Розвиток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зв'язного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мовлення;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Виховання комунікативної компетентності;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Розвиток дрібної моторики рук;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Розвиток аналізаторів як каналів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сприймання;</a:t>
            </a: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Розвиток розумової діяльності.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2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зы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420</TotalTime>
  <Words>296</Words>
  <Application>Microsoft Office PowerPoint</Application>
  <PresentationFormat>Экран (4:3)</PresentationFormat>
  <Paragraphs>42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розы</vt:lpstr>
      <vt:lpstr>Чинадіївський дошкільний навчальний заклад (дитячий будинок) інтернатного типу Закарпатської обласної ради</vt:lpstr>
      <vt:lpstr> Секереш Наталія  Михайлівна 22.05.1976 р. н. З 2006 р. працюю в Чинадіївському дитячому будинку.  Загальний стаж педагогічної діяльності – 20 р. 4м.  Стаж на посаді вчителя - логопеда – 13 р.5м. </vt:lpstr>
      <vt:lpstr>Слайд 3</vt:lpstr>
      <vt:lpstr>У 2001 році закінчила Прикарпатський університет  ім. В. Стефаника і отримала повну вищу освіту за спеціальністю “Дошкільне виховання ” та здобула кваліфікацію вихователя дітей дошкільного віку, викладача дошкільної педагогіки та психології</vt:lpstr>
      <vt:lpstr>У 2012 році закінчила Київський  Національний педагогічний університет ім. Драгоманова і отримала повну вищу освіту за спеціальністю “Дефектологія” та здобула кваліфікацію логопеда дошкільних та шкільний закладів </vt:lpstr>
      <vt:lpstr>У 2017 році пройшла курси підвищення кваліфікації в Закарпатському інституті післядипломної  педагогічної освіти</vt:lpstr>
      <vt:lpstr>Проблемне питання:</vt:lpstr>
      <vt:lpstr>ЖИТТЄВЕ   КРЕДО:</vt:lpstr>
      <vt:lpstr>Основні напрямки корекційно – розвиваючої роботи з дітьми</vt:lpstr>
      <vt:lpstr> Поради логопеда Основні правила мовлення </vt:lpstr>
      <vt:lpstr>Робота з дітьми логопатами                         Обстеження.</vt:lpstr>
      <vt:lpstr>Індивідуальна робота з дітьми.</vt:lpstr>
      <vt:lpstr>Слайд 13</vt:lpstr>
      <vt:lpstr>Слайд 14</vt:lpstr>
      <vt:lpstr>Слайд 15</vt:lpstr>
      <vt:lpstr>Слайд 16</vt:lpstr>
      <vt:lpstr>Групова робота з дітьми.</vt:lpstr>
      <vt:lpstr>Слайд 18</vt:lpstr>
      <vt:lpstr>Слайд 19</vt:lpstr>
      <vt:lpstr>Слайд 20</vt:lpstr>
      <vt:lpstr>Слайд 21</vt:lpstr>
      <vt:lpstr>Слайд 22</vt:lpstr>
      <vt:lpstr>Співпраця з педагогами.</vt:lpstr>
      <vt:lpstr>Слайд 24</vt:lpstr>
      <vt:lpstr>Участь у методичній роботі </vt:lpstr>
      <vt:lpstr>Слайд 26</vt:lpstr>
      <vt:lpstr>Слайд 27</vt:lpstr>
      <vt:lpstr>       Кабінет логопеда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User</cp:lastModifiedBy>
  <cp:revision>49</cp:revision>
  <dcterms:created xsi:type="dcterms:W3CDTF">2013-10-20T18:43:18Z</dcterms:created>
  <dcterms:modified xsi:type="dcterms:W3CDTF">2020-05-13T13:02:07Z</dcterms:modified>
</cp:coreProperties>
</file>