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5" r:id="rId4"/>
    <p:sldId id="269" r:id="rId5"/>
    <p:sldId id="259" r:id="rId6"/>
    <p:sldId id="260" r:id="rId7"/>
    <p:sldId id="261" r:id="rId8"/>
    <p:sldId id="270" r:id="rId9"/>
    <p:sldId id="271" r:id="rId10"/>
    <p:sldId id="262" r:id="rId11"/>
    <p:sldId id="263" r:id="rId12"/>
    <p:sldId id="272" r:id="rId13"/>
    <p:sldId id="273" r:id="rId14"/>
    <p:sldId id="264" r:id="rId15"/>
    <p:sldId id="266" r:id="rId16"/>
    <p:sldId id="25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CD3E3-39CC-43FD-8A25-77349D3DCBA2}" type="datetimeFigureOut">
              <a:rPr lang="uk-UA" smtClean="0"/>
              <a:t>23.03.2019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53B22-A525-4E35-B022-5FE7E92FE67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184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53B22-A525-4E35-B022-5FE7E92FE673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738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16"/>
          <p:cNvGrpSpPr>
            <a:grpSpLocks/>
          </p:cNvGrpSpPr>
          <p:nvPr/>
        </p:nvGrpSpPr>
        <p:grpSpPr bwMode="auto">
          <a:xfrm>
            <a:off x="-52388" y="5726113"/>
            <a:ext cx="9234488" cy="1239837"/>
            <a:chOff x="-51738" y="5725971"/>
            <a:chExt cx="9234375" cy="1240172"/>
          </a:xfrm>
        </p:grpSpPr>
        <p:pic>
          <p:nvPicPr>
            <p:cNvPr id="5" name="Рисунок 7" descr="63007667_49962895_24916407_11124617_15095803_14986341_gui.gi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-51738" y="5725971"/>
              <a:ext cx="3131840" cy="1222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8" descr="63007667_49962895_24916407_11124617_15095803_14986341_gui.gi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6050797" y="5725971"/>
              <a:ext cx="3131840" cy="1222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9" descr="62704583_pro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0800000">
              <a:off x="2699792" y="5908868"/>
              <a:ext cx="3533775" cy="105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Группа 15"/>
          <p:cNvGrpSpPr>
            <a:grpSpLocks/>
          </p:cNvGrpSpPr>
          <p:nvPr/>
        </p:nvGrpSpPr>
        <p:grpSpPr bwMode="auto">
          <a:xfrm>
            <a:off x="-65088" y="-120650"/>
            <a:ext cx="9259888" cy="1266825"/>
            <a:chOff x="-64617" y="-119884"/>
            <a:chExt cx="9260133" cy="1266085"/>
          </a:xfrm>
        </p:grpSpPr>
        <p:pic>
          <p:nvPicPr>
            <p:cNvPr id="9" name="Рисунок 11" descr="62704583_pro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51421" y="-119884"/>
              <a:ext cx="3533775" cy="1057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2" descr="63007667_49962895_24916407_11124617_15095803_14986341_gui.gi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64617" y="-75981"/>
              <a:ext cx="3131840" cy="1222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Рисунок 13" descr="63007667_49962895_24916407_11124617_15095803_14986341_gui.gif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063676" y="-77274"/>
              <a:ext cx="3131840" cy="1222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96D2-D708-4A71-B47D-FDFC78A1AB8E}" type="datetimeFigureOut">
              <a:rPr lang="ru-RU"/>
              <a:pPr>
                <a:defRPr/>
              </a:pPr>
              <a:t>23.03.2019</a:t>
            </a:fld>
            <a:endParaRPr lang="ru-RU"/>
          </a:p>
        </p:txBody>
      </p:sp>
      <p:sp>
        <p:nvSpPr>
          <p:cNvPr id="1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0941F-5A5F-4EF4-97CC-FCBAF37DD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>
            <a:grpSpLocks/>
          </p:cNvGrpSpPr>
          <p:nvPr/>
        </p:nvGrpSpPr>
        <p:grpSpPr bwMode="auto">
          <a:xfrm>
            <a:off x="0" y="0"/>
            <a:ext cx="9202738" cy="6858000"/>
            <a:chOff x="0" y="0"/>
            <a:chExt cx="9202738" cy="6858000"/>
          </a:xfrm>
        </p:grpSpPr>
        <p:pic>
          <p:nvPicPr>
            <p:cNvPr id="3" name="Рисунок 7" descr="63008680_49984807_26933658_81529e24e9bb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319087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Рисунок 9" descr="63008680_49984807_26933658_81529e24e9bb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53125" y="0"/>
              <a:ext cx="319087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Рисунок 11" descr="63008680_49984807_26933658_81529e24e9bb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V="1">
              <a:off x="0" y="6181725"/>
              <a:ext cx="319087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Рисунок 13" descr="63008680_49984807_26933658_81529e24e9bb.gif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V="1">
              <a:off x="5953125" y="6181725"/>
              <a:ext cx="3190875" cy="676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4" descr="63008680_49984807_26933658_81529e24e9bb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26463" y="33338"/>
              <a:ext cx="676275" cy="319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5" descr="63008680_49984807_26933658_81529e24e9bb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13763" y="3602038"/>
              <a:ext cx="676275" cy="319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Рисунок 16" descr="63008680_49984807_26933658_81529e24e9bb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65088"/>
              <a:ext cx="676275" cy="319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7" descr="63008680_49984807_26933658_81529e24e9bb.gif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667125"/>
              <a:ext cx="676275" cy="3190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Дата 1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D1F4C-6409-492D-AEAE-111D3553BFA7}" type="datetimeFigureOut">
              <a:rPr lang="ru-RU"/>
              <a:pPr>
                <a:defRPr/>
              </a:pPr>
              <a:t>23.03.2019</a:t>
            </a:fld>
            <a:endParaRPr lang="ru-RU"/>
          </a:p>
        </p:txBody>
      </p:sp>
      <p:sp>
        <p:nvSpPr>
          <p:cNvPr id="12" name="Нижний колонтитул 2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3EAA-33C8-4CF2-BF0A-6D198146B7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4" name="Группа 10"/>
            <p:cNvGrpSpPr>
              <a:grpSpLocks/>
            </p:cNvGrpSpPr>
            <p:nvPr/>
          </p:nvGrpSpPr>
          <p:grpSpPr bwMode="auto">
            <a:xfrm>
              <a:off x="347733" y="0"/>
              <a:ext cx="8421916" cy="638175"/>
              <a:chOff x="347733" y="0"/>
              <a:chExt cx="8421916" cy="638175"/>
            </a:xfrm>
          </p:grpSpPr>
          <p:pic>
            <p:nvPicPr>
              <p:cNvPr id="17" name="Рисунок 20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47733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Рисунок 21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145291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Рисунок 22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940724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" name="Группа 11"/>
            <p:cNvGrpSpPr>
              <a:grpSpLocks/>
            </p:cNvGrpSpPr>
            <p:nvPr/>
          </p:nvGrpSpPr>
          <p:grpSpPr bwMode="auto">
            <a:xfrm flipV="1">
              <a:off x="323528" y="6219825"/>
              <a:ext cx="8421916" cy="638175"/>
              <a:chOff x="347733" y="0"/>
              <a:chExt cx="8421916" cy="638175"/>
            </a:xfrm>
          </p:grpSpPr>
          <p:pic>
            <p:nvPicPr>
              <p:cNvPr id="14" name="Рисунок 17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47733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Рисунок 18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145291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Рисунок 19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940724" y="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6" name="Группа 23"/>
            <p:cNvGrpSpPr>
              <a:grpSpLocks/>
            </p:cNvGrpSpPr>
            <p:nvPr/>
          </p:nvGrpSpPr>
          <p:grpSpPr bwMode="auto">
            <a:xfrm>
              <a:off x="8505825" y="0"/>
              <a:ext cx="638175" cy="6858000"/>
              <a:chOff x="8505825" y="0"/>
              <a:chExt cx="638175" cy="6858000"/>
            </a:xfrm>
          </p:grpSpPr>
          <p:pic>
            <p:nvPicPr>
              <p:cNvPr id="11" name="Рисунок 14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1095375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Рисунок 15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512445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Рисунок 16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3084215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Группа 24"/>
            <p:cNvGrpSpPr>
              <a:grpSpLocks/>
            </p:cNvGrpSpPr>
            <p:nvPr/>
          </p:nvGrpSpPr>
          <p:grpSpPr bwMode="auto">
            <a:xfrm flipH="1">
              <a:off x="0" y="0"/>
              <a:ext cx="638175" cy="6858000"/>
              <a:chOff x="8505825" y="0"/>
              <a:chExt cx="638175" cy="6858000"/>
            </a:xfrm>
          </p:grpSpPr>
          <p:pic>
            <p:nvPicPr>
              <p:cNvPr id="8" name="Рисунок 11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1095375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Рисунок 12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5124450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Рисунок 13" descr="71909715_1299871137_25993420_5t.gif"/>
              <p:cNvPicPr>
                <a:picLocks noChangeAspect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rot="5400000">
                <a:off x="7410450" y="3084215"/>
                <a:ext cx="2828925" cy="638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C3193-FBDA-4569-8C1B-C15E1ED9F9A8}" type="datetimeFigureOut">
              <a:rPr lang="ru-RU"/>
              <a:pPr>
                <a:defRPr/>
              </a:pPr>
              <a:t>23.03.2019</a:t>
            </a:fld>
            <a:endParaRPr lang="ru-RU"/>
          </a:p>
        </p:txBody>
      </p:sp>
      <p:sp>
        <p:nvSpPr>
          <p:cNvPr id="21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E621B-C7E0-4EDA-BA1D-37DF2D2DB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4999">
              <a:schemeClr val="accent5">
                <a:lumMod val="20000"/>
                <a:lumOff val="8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2B7AF6-8D79-4798-8626-165D075E46DC}" type="datetimeFigureOut">
              <a:rPr lang="ru-RU"/>
              <a:pPr>
                <a:defRPr/>
              </a:pPr>
              <a:t>23.03.2019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8BEE5C-B2F8-4E7F-82EC-28E02610F2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8134672" cy="2016223"/>
          </a:xfrm>
        </p:spPr>
        <p:txBody>
          <a:bodyPr/>
          <a:lstStyle/>
          <a:p>
            <a:pPr lvl="0"/>
            <a:r>
              <a:rPr lang="uk-UA" b="1" dirty="0" smtClean="0">
                <a:ln w="9525"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79646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Rubius" pitchFamily="2" charset="0"/>
              </a:rPr>
              <a:t/>
            </a:r>
            <a:br>
              <a:rPr lang="uk-UA" b="1" dirty="0" smtClean="0">
                <a:ln w="9525"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79646">
                    <a:lumMod val="75000"/>
                  </a:srgbClr>
                </a:solidFill>
                <a:effectLst>
                  <a:reflection blurRad="6350" stA="55000" endA="300" endPos="45500" dir="5400000" sy="-100000" algn="bl" rotWithShape="0"/>
                </a:effectLst>
                <a:latin typeface="Rubius" pitchFamily="2" charset="0"/>
              </a:rPr>
            </a:br>
            <a:r>
              <a:rPr lang="uk-UA" b="1" dirty="0" smtClean="0">
                <a:ln w="9525">
                  <a:solidFill>
                    <a:srgbClr val="F79646">
                      <a:lumMod val="50000"/>
                    </a:srgbClr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Monotype Corsiva" pitchFamily="66" charset="0"/>
              </a:rPr>
              <a:t>Портфоліо вихователя ДНЗ Чинадіївського дитячого будинку </a:t>
            </a:r>
            <a:r>
              <a:rPr lang="ru-RU" dirty="0" smtClean="0">
                <a:solidFill>
                  <a:prstClr val="black"/>
                </a:solidFill>
              </a:rPr>
              <a:t/>
            </a:r>
            <a:br>
              <a:rPr lang="ru-RU" dirty="0" smtClean="0">
                <a:solidFill>
                  <a:prstClr val="black"/>
                </a:solidFill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99592" y="2852936"/>
            <a:ext cx="7488832" cy="2785864"/>
          </a:xfrm>
        </p:spPr>
        <p:txBody>
          <a:bodyPr/>
          <a:lstStyle/>
          <a:p>
            <a:r>
              <a:rPr lang="uk-UA" sz="5400" b="1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Штефанської Мар'яни Михайлівни</a:t>
            </a:r>
          </a:p>
          <a:p>
            <a:endParaRPr lang="uk-UA" dirty="0" smtClean="0">
              <a:ln w="1905"/>
              <a:solidFill>
                <a:srgbClr val="F79646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ubius" pitchFamily="2" charset="0"/>
            </a:endParaRPr>
          </a:p>
          <a:p>
            <a:r>
              <a:rPr lang="uk-UA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Березень </a:t>
            </a:r>
            <a:r>
              <a:rPr lang="uk-UA" sz="3600" dirty="0" smtClean="0">
                <a:ln w="1905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2019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:\Documents and Settings\user\Рабочий стол\Штефанська М\Фото\IMG_01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284984"/>
            <a:ext cx="3798568" cy="2848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G:\Documents and Settings\user\Рабочий стол\Штефанська М\Фото\IMG_01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356992"/>
            <a:ext cx="3851920" cy="28889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G:\Documents and Settings\user\Рабочий стол\Штефанська М\Фото\IMG_02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3813243" cy="2859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G:\Documents and Settings\user\Рабочий стол\Штефанська М\Фото\IMG_022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692696"/>
            <a:ext cx="3672408" cy="2600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:\Documents and Settings\user\Рабочий стол\Штефанська М\Фото\IMG_02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4128458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F:\Штефанська М\Фото\IMG_38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3573016"/>
            <a:ext cx="4943872" cy="29663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F:\Штефанська М\Фото\IMG_383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692696"/>
            <a:ext cx="4175787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Штефанська М\Фото\IMG_80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4104456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 descr="F:\Штефанська М\Фото\IMG_810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501008"/>
            <a:ext cx="3816424" cy="2889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6" name="Picture 4" descr="F:\Штефанська М\Фото\IMG_382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548680"/>
            <a:ext cx="2736304" cy="30243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7" name="Picture 5" descr="F:\Штефанська М\Фото\IMG_3819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645024"/>
            <a:ext cx="4358537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Штефанська М\Фото\IMG_080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3552395" cy="2720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9" name="Picture 3" descr="F:\Штефанська М\Фото\IMG_082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764704"/>
            <a:ext cx="3960440" cy="297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0" name="Picture 4" descr="F:\Штефанська М\Фото\IMG_081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3744416" cy="2738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1" name="Picture 5" descr="F:\Штефанська М\Фото\IMG_083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717032"/>
            <a:ext cx="3744416" cy="2618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548680"/>
            <a:ext cx="8085584" cy="648072"/>
          </a:xfrm>
        </p:spPr>
        <p:txBody>
          <a:bodyPr/>
          <a:lstStyle/>
          <a:p>
            <a:r>
              <a:rPr lang="uk-UA" b="1" u="sng" dirty="0" smtClean="0">
                <a:solidFill>
                  <a:srgbClr val="FF0000"/>
                </a:solidFill>
                <a:latin typeface="Monotype Corsiva" pitchFamily="66" charset="0"/>
              </a:rPr>
              <a:t>Самоосвіта</a:t>
            </a:r>
            <a:endParaRPr lang="uk-UA" b="1" u="sng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6147" name="Picture 3" descr="F:\Штефанська М\Фото\IMG_17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3573016"/>
            <a:ext cx="4152995" cy="2952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8" name="Picture 4" descr="F:\Штефанська М\Фото\IMG_14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196752"/>
            <a:ext cx="3672408" cy="2574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F:\Штефанська М\Фото\IMG_353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160748"/>
            <a:ext cx="3637445" cy="25120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F:\Штефанська М\Фото\IMG_1824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5576" y="3501008"/>
            <a:ext cx="3744416" cy="2690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0" name="Picture 2" descr="F:\Штефанська М\Фото\IMG_35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692696"/>
            <a:ext cx="4125394" cy="5452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F:\Штефанська М\Фото\IMG_354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548680"/>
            <a:ext cx="374441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 (371x111, 19Kb)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196975"/>
            <a:ext cx="1512887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 (335x71, 14Kb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8538" y="1268413"/>
            <a:ext cx="170021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5" descr=" (492x192, 8Kb)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1341438"/>
            <a:ext cx="1106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6" descr="71909715_1299871137_25993420_5t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7763" y="1268413"/>
            <a:ext cx="15875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675504" y="2967335"/>
            <a:ext cx="57929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Дякую за увагу !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2656"/>
            <a:ext cx="68407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u="sng" dirty="0" smtClean="0">
                <a:solidFill>
                  <a:srgbClr val="FF0000"/>
                </a:solidFill>
                <a:effectLst>
                  <a:outerShdw blurRad="25400" dist="254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Загальні дані.</a:t>
            </a:r>
            <a:endParaRPr lang="ru-RU" sz="4400" b="1" u="sng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1052736"/>
            <a:ext cx="410445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  <a:latin typeface="Corbel" panose="020B0503020204020204" pitchFamily="34" charset="0"/>
              </a:rPr>
              <a:t>Дата народження: 29.08.1974р.</a:t>
            </a:r>
            <a:endParaRPr lang="uk-UA" sz="2000" i="1" kern="0" dirty="0" smtClean="0">
              <a:solidFill>
                <a:srgbClr val="4F271C"/>
              </a:solidFill>
              <a:latin typeface="Corbel" panose="020B050302020402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  Освіта: </a:t>
            </a:r>
            <a:r>
              <a:rPr lang="uk-UA" sz="2000" i="1" kern="0" dirty="0" smtClean="0">
                <a:solidFill>
                  <a:srgbClr val="4F271C"/>
                </a:solidFill>
              </a:rPr>
              <a:t>середня - спеціальна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  Спеціальність: «Дошкільне виховання»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Кваліфікаційна категорія: </a:t>
            </a:r>
            <a:r>
              <a:rPr lang="uk-UA" sz="2000" i="1" kern="0" dirty="0" smtClean="0">
                <a:solidFill>
                  <a:srgbClr val="4F271C"/>
                </a:solidFill>
              </a:rPr>
              <a:t>“Спеціаліст”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  Курси підвищення кваліфікації: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i="1" kern="0" dirty="0" smtClean="0">
                <a:solidFill>
                  <a:srgbClr val="4F271C"/>
                </a:solidFill>
              </a:rPr>
              <a:t>лютий 2018 року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  Дата попередньої атестації: </a:t>
            </a:r>
            <a:r>
              <a:rPr lang="uk-UA" sz="2000" i="1" kern="0" dirty="0" smtClean="0">
                <a:solidFill>
                  <a:srgbClr val="4F271C"/>
                </a:solidFill>
              </a:rPr>
              <a:t>2014 рік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uk-UA" sz="2000" b="1" i="1" kern="0" dirty="0" smtClean="0">
                <a:solidFill>
                  <a:srgbClr val="4F271C"/>
                </a:solidFill>
              </a:rPr>
              <a:t>  Педагогічний стаж – 27р.</a:t>
            </a:r>
            <a:endParaRPr lang="uk-UA" sz="2000" i="1" kern="0" dirty="0">
              <a:solidFill>
                <a:srgbClr val="4F271C"/>
              </a:solidFill>
            </a:endParaRPr>
          </a:p>
        </p:txBody>
      </p:sp>
      <p:pic>
        <p:nvPicPr>
          <p:cNvPr id="1026" name="Picture 2" descr="F:\Штефанська М\Фото\IMG_38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29404">
            <a:off x="371880" y="1425575"/>
            <a:ext cx="4459372" cy="38164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04664"/>
            <a:ext cx="547260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Педагогічне кредо:</a:t>
            </a:r>
            <a:endParaRPr lang="ru-RU" sz="4400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3244334"/>
            <a:ext cx="619268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uk-UA" sz="4000" b="1" u="sng" dirty="0" smtClean="0">
              <a:ln>
                <a:solidFill>
                  <a:srgbClr val="C00000"/>
                </a:solidFill>
              </a:ln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uk-UA" sz="4000" b="1" u="sng" dirty="0" smtClean="0">
                <a:ln>
                  <a:solidFill>
                    <a:srgbClr val="C00000"/>
                  </a:solidFill>
                </a:ln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Times New Roman" pitchFamily="18" charset="0"/>
              </a:rPr>
              <a:t>Життєве кредо: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00506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algn="ctr"/>
            <a:r>
              <a:rPr lang="ru-RU" sz="44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Попри все – бути сильнішою за обставини».</a:t>
            </a:r>
            <a:endParaRPr lang="uk-UA" sz="4400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412776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«Чудеса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заховані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не в методиках, а у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самій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дитині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,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однак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потрібно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мати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відкрите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серце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,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щоб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побачити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 </a:t>
            </a:r>
            <a:r>
              <a:rPr lang="ru-RU" sz="4000" b="1" dirty="0" err="1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їх</a:t>
            </a:r>
            <a:r>
              <a:rPr lang="ru-RU" sz="4000" b="1" dirty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».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63367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Пероблемне питання:</a:t>
            </a:r>
            <a:endParaRPr lang="ru-RU" sz="4400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772816"/>
            <a:ext cx="73448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chemeClr val="accent3">
                    <a:lumMod val="75000"/>
                  </a:schemeClr>
                </a:solidFill>
                <a:latin typeface="Monotype Corsiva" panose="03010101010201010101" pitchFamily="66" charset="0"/>
              </a:rPr>
              <a:t>«Активізація пізнавальної діяльності дошкільників через ігрову діяльність».</a:t>
            </a:r>
            <a:endParaRPr lang="uk-UA" sz="4400" b="1" dirty="0">
              <a:solidFill>
                <a:schemeClr val="accent3">
                  <a:lumMod val="75000"/>
                </a:schemeClr>
              </a:solidFill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92696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 1996 р. закінчила Олександрійське педагогічне училище ім. В.О. Сухомлинського і отримала середню спеціальну освіту за спеціальністю «Дошкільне виховання» та здобула кваліфікацію  вихователя дітей дошкільного віку.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51671" y="2039701"/>
            <a:ext cx="5912666" cy="42696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62068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Monotype Corsiva" panose="03010101010201010101" pitchFamily="66" charset="0"/>
              </a:rPr>
              <a:t>У 2018 році проходила курси підвищення кваліфікації в Закарпатському обласному інституті післядипломної педагогічної освіти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3" name="Picture 2" descr="F:\Штефанська М\Фото\IMG_380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4621937" cy="3573016"/>
          </a:xfrm>
          <a:prstGeom prst="rect">
            <a:avLst/>
          </a:prstGeom>
          <a:noFill/>
        </p:spPr>
      </p:pic>
      <p:pic>
        <p:nvPicPr>
          <p:cNvPr id="4" name="Picture 3" descr="F:\Штефанська М\Фото\IMG_380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2564904"/>
            <a:ext cx="4449077" cy="36004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0648"/>
            <a:ext cx="7056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err="1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Навчально</a:t>
            </a:r>
            <a:r>
              <a:rPr lang="uk-UA" sz="3200" b="1" dirty="0" smtClean="0">
                <a:solidFill>
                  <a:schemeClr val="accent2">
                    <a:lumMod val="75000"/>
                  </a:schemeClr>
                </a:solidFill>
                <a:latin typeface="Monotype Corsiva" panose="03010101010201010101" pitchFamily="66" charset="0"/>
              </a:rPr>
              <a:t> – виховна робота</a:t>
            </a:r>
            <a:endParaRPr lang="ru-RU" sz="3200" dirty="0"/>
          </a:p>
        </p:txBody>
      </p:sp>
      <p:pic>
        <p:nvPicPr>
          <p:cNvPr id="1026" name="Picture 2" descr="G:\Documents and Settings\user\Рабочий стол\Штефанська М\Фото\IMG_009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7557" y="764704"/>
            <a:ext cx="3696411" cy="2772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G:\Documents and Settings\user\Рабочий стол\Штефанська М\Фото\IMG_018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764704"/>
            <a:ext cx="3750562" cy="28129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G:\Documents and Settings\user\Рабочий стол\Штефанська М\Фото\IMG_018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5549" y="3645024"/>
            <a:ext cx="3768419" cy="2826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3" descr="G:\Documents and Settings\user\Рабочий стол\Штефанська М\Фото\IMG_018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3645024"/>
            <a:ext cx="3816424" cy="28623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Штефанська М\Фото\IMG_38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4176465" cy="2704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9" name="Picture 3" descr="F:\Штефанська М\Фото\IMG_384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405577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 descr="F:\Штефанська М\Фото\IMG_473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548680"/>
            <a:ext cx="3960440" cy="2824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 descr="F:\Штефанська М\Фото\IMG_385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501008"/>
            <a:ext cx="3863752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Штефанська М\Фото\IMG_385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400776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3" descr="F:\Штефанська М\Фото\IMG_385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1" y="3356992"/>
            <a:ext cx="4320480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4" name="Picture 4" descr="F:\Штефанська М\Фото\IMG_385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620688"/>
            <a:ext cx="422379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5" descr="F:\Штефанська М\Фото\IMG_3851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356992"/>
            <a:ext cx="3960440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озы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розы</Template>
  <TotalTime>172</TotalTime>
  <Words>154</Words>
  <Application>Microsoft Office PowerPoint</Application>
  <PresentationFormat>Экран (4:3)</PresentationFormat>
  <Paragraphs>27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Corbel</vt:lpstr>
      <vt:lpstr>Monotype Corsiva</vt:lpstr>
      <vt:lpstr>Rubius</vt:lpstr>
      <vt:lpstr>Times New Roman</vt:lpstr>
      <vt:lpstr>Wingdings</vt:lpstr>
      <vt:lpstr>розы</vt:lpstr>
      <vt:lpstr> Портфоліо вихователя ДНЗ Чинадіївського дитячого будинку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Самоосвіта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lesya</dc:creator>
  <cp:lastModifiedBy>Пользователь</cp:lastModifiedBy>
  <cp:revision>24</cp:revision>
  <dcterms:created xsi:type="dcterms:W3CDTF">2013-10-20T18:43:18Z</dcterms:created>
  <dcterms:modified xsi:type="dcterms:W3CDTF">2019-03-23T09:59:42Z</dcterms:modified>
</cp:coreProperties>
</file>