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5" r:id="rId4"/>
    <p:sldId id="269" r:id="rId5"/>
    <p:sldId id="259" r:id="rId6"/>
    <p:sldId id="260" r:id="rId7"/>
    <p:sldId id="261" r:id="rId8"/>
    <p:sldId id="270" r:id="rId9"/>
    <p:sldId id="271" r:id="rId10"/>
    <p:sldId id="262" r:id="rId11"/>
    <p:sldId id="263" r:id="rId12"/>
    <p:sldId id="272" r:id="rId13"/>
    <p:sldId id="273" r:id="rId14"/>
    <p:sldId id="264" r:id="rId15"/>
    <p:sldId id="266" r:id="rId16"/>
    <p:sldId id="25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CD3E3-39CC-43FD-8A25-77349D3DCBA2}" type="datetimeFigureOut">
              <a:rPr lang="uk-UA" smtClean="0"/>
              <a:t>23.03.2019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53B22-A525-4E35-B022-5FE7E92FE6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184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53B22-A525-4E35-B022-5FE7E92FE673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738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-52388" y="5726113"/>
            <a:ext cx="9234488" cy="1239837"/>
            <a:chOff x="-51738" y="5725971"/>
            <a:chExt cx="9234375" cy="1240172"/>
          </a:xfrm>
        </p:grpSpPr>
        <p:pic>
          <p:nvPicPr>
            <p:cNvPr id="5" name="Рисунок 7" descr="63007667_49962895_24916407_11124617_15095803_14986341_gui.gif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-51738" y="5725971"/>
              <a:ext cx="3131840" cy="12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8" descr="63007667_49962895_24916407_11124617_15095803_14986341_gui.gif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6050797" y="5725971"/>
              <a:ext cx="3131840" cy="12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9" descr="62704583_pro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2699792" y="5908868"/>
              <a:ext cx="3533775" cy="105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5"/>
          <p:cNvGrpSpPr>
            <a:grpSpLocks/>
          </p:cNvGrpSpPr>
          <p:nvPr/>
        </p:nvGrpSpPr>
        <p:grpSpPr bwMode="auto">
          <a:xfrm>
            <a:off x="-65088" y="-120650"/>
            <a:ext cx="9259888" cy="1266825"/>
            <a:chOff x="-64617" y="-119884"/>
            <a:chExt cx="9260133" cy="1266085"/>
          </a:xfrm>
        </p:grpSpPr>
        <p:pic>
          <p:nvPicPr>
            <p:cNvPr id="9" name="Рисунок 11" descr="62704583_pro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1421" y="-119884"/>
              <a:ext cx="3533775" cy="105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2" descr="63007667_49962895_24916407_11124617_15095803_14986341_gui.gif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4617" y="-75981"/>
              <a:ext cx="3131840" cy="12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63007667_49962895_24916407_11124617_15095803_14986341_gui.gif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063676" y="-77274"/>
              <a:ext cx="3131840" cy="122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96D2-D708-4A71-B47D-FDFC78A1AB8E}" type="datetimeFigureOut">
              <a:rPr lang="ru-RU"/>
              <a:pPr>
                <a:defRPr/>
              </a:pPr>
              <a:t>23.03.2019</a:t>
            </a:fld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941F-5A5F-4EF4-97CC-FCBAF37DD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0" y="0"/>
            <a:ext cx="9202738" cy="6858000"/>
            <a:chOff x="0" y="0"/>
            <a:chExt cx="9202738" cy="6858000"/>
          </a:xfrm>
        </p:grpSpPr>
        <p:pic>
          <p:nvPicPr>
            <p:cNvPr id="3" name="Рисунок 7" descr="63008680_49984807_26933658_81529e24e9bb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19087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9" descr="63008680_49984807_26933658_81529e24e9bb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53125" y="0"/>
              <a:ext cx="319087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11" descr="63008680_49984807_26933658_81529e24e9bb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V="1">
              <a:off x="0" y="6181725"/>
              <a:ext cx="319087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3" descr="63008680_49984807_26933658_81529e24e9bb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V="1">
              <a:off x="5953125" y="6181725"/>
              <a:ext cx="3190875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4" descr="63008680_49984807_26933658_81529e24e9bb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26463" y="33338"/>
              <a:ext cx="676275" cy="319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5" descr="63008680_49984807_26933658_81529e24e9bb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13763" y="3602038"/>
              <a:ext cx="676275" cy="319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16" descr="63008680_49984807_26933658_81529e24e9bb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5088"/>
              <a:ext cx="676275" cy="319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7" descr="63008680_49984807_26933658_81529e24e9bb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667125"/>
              <a:ext cx="676275" cy="319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1F4C-6409-492D-AEAE-111D3553BFA7}" type="datetimeFigureOut">
              <a:rPr lang="ru-RU"/>
              <a:pPr>
                <a:defRPr/>
              </a:pPr>
              <a:t>23.03.2019</a:t>
            </a:fld>
            <a:endParaRPr lang="ru-RU"/>
          </a:p>
        </p:txBody>
      </p:sp>
      <p:sp>
        <p:nvSpPr>
          <p:cNvPr id="12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3EAA-33C8-4CF2-BF0A-6D198146B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4" name="Группа 10"/>
            <p:cNvGrpSpPr>
              <a:grpSpLocks/>
            </p:cNvGrpSpPr>
            <p:nvPr/>
          </p:nvGrpSpPr>
          <p:grpSpPr bwMode="auto">
            <a:xfrm>
              <a:off x="347733" y="0"/>
              <a:ext cx="8421916" cy="638175"/>
              <a:chOff x="347733" y="0"/>
              <a:chExt cx="8421916" cy="638175"/>
            </a:xfrm>
          </p:grpSpPr>
          <p:pic>
            <p:nvPicPr>
              <p:cNvPr id="17" name="Рисунок 20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733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Рисунок 21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145291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Рисунок 22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40724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Группа 11"/>
            <p:cNvGrpSpPr>
              <a:grpSpLocks/>
            </p:cNvGrpSpPr>
            <p:nvPr/>
          </p:nvGrpSpPr>
          <p:grpSpPr bwMode="auto">
            <a:xfrm flipV="1">
              <a:off x="323528" y="6219825"/>
              <a:ext cx="8421916" cy="638175"/>
              <a:chOff x="347733" y="0"/>
              <a:chExt cx="8421916" cy="638175"/>
            </a:xfrm>
          </p:grpSpPr>
          <p:pic>
            <p:nvPicPr>
              <p:cNvPr id="14" name="Рисунок 17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7733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Рисунок 18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145291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Рисунок 19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40724" y="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Группа 23"/>
            <p:cNvGrpSpPr>
              <a:grpSpLocks/>
            </p:cNvGrpSpPr>
            <p:nvPr/>
          </p:nvGrpSpPr>
          <p:grpSpPr bwMode="auto">
            <a:xfrm>
              <a:off x="8505825" y="0"/>
              <a:ext cx="638175" cy="6858000"/>
              <a:chOff x="8505825" y="0"/>
              <a:chExt cx="638175" cy="6858000"/>
            </a:xfrm>
          </p:grpSpPr>
          <p:pic>
            <p:nvPicPr>
              <p:cNvPr id="11" name="Рисунок 14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1095375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Рисунок 15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512445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Рисунок 16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3084215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Группа 24"/>
            <p:cNvGrpSpPr>
              <a:grpSpLocks/>
            </p:cNvGrpSpPr>
            <p:nvPr/>
          </p:nvGrpSpPr>
          <p:grpSpPr bwMode="auto">
            <a:xfrm flipH="1">
              <a:off x="0" y="0"/>
              <a:ext cx="638175" cy="6858000"/>
              <a:chOff x="8505825" y="0"/>
              <a:chExt cx="638175" cy="6858000"/>
            </a:xfrm>
          </p:grpSpPr>
          <p:pic>
            <p:nvPicPr>
              <p:cNvPr id="8" name="Рисунок 11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1095375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Рисунок 12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5124450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Рисунок 13" descr="71909715_1299871137_25993420_5t.gif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410450" y="3084215"/>
                <a:ext cx="28289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3193-FBDA-4569-8C1B-C15E1ED9F9A8}" type="datetimeFigureOut">
              <a:rPr lang="ru-RU"/>
              <a:pPr>
                <a:defRPr/>
              </a:pPr>
              <a:t>23.03.2019</a:t>
            </a:fld>
            <a:endParaRPr lang="ru-RU"/>
          </a:p>
        </p:txBody>
      </p:sp>
      <p:sp>
        <p:nvSpPr>
          <p:cNvPr id="2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621B-C7E0-4EDA-BA1D-37DF2D2DB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4999">
              <a:schemeClr val="accent5">
                <a:lumMod val="20000"/>
                <a:lumOff val="8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2B7AF6-8D79-4798-8626-165D075E46DC}" type="datetimeFigureOut">
              <a:rPr lang="ru-RU"/>
              <a:pPr>
                <a:defRPr/>
              </a:pPr>
              <a:t>23.03.2019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8BEE5C-B2F8-4E7F-82EC-28E02610F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134672" cy="2016223"/>
          </a:xfrm>
        </p:spPr>
        <p:txBody>
          <a:bodyPr/>
          <a:lstStyle/>
          <a:p>
            <a:pPr lvl="0"/>
            <a:r>
              <a:rPr lang="uk-UA" b="1" dirty="0" smtClean="0">
                <a:ln w="9525">
                  <a:solidFill>
                    <a:srgbClr val="F79646">
                      <a:lumMod val="50000"/>
                    </a:srgbClr>
                  </a:solidFill>
                </a:ln>
                <a:solidFill>
                  <a:srgbClr val="F79646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Rubius" pitchFamily="2" charset="0"/>
              </a:rPr>
              <a:t/>
            </a:r>
            <a:br>
              <a:rPr lang="uk-UA" b="1" dirty="0" smtClean="0">
                <a:ln w="9525">
                  <a:solidFill>
                    <a:srgbClr val="F79646">
                      <a:lumMod val="50000"/>
                    </a:srgbClr>
                  </a:solidFill>
                </a:ln>
                <a:solidFill>
                  <a:srgbClr val="F79646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Rubius" pitchFamily="2" charset="0"/>
              </a:rPr>
            </a:br>
            <a:r>
              <a:rPr lang="uk-UA" b="1" dirty="0" smtClean="0">
                <a:ln w="9525">
                  <a:solidFill>
                    <a:srgbClr val="F79646">
                      <a:lumMod val="50000"/>
                    </a:srgbClr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Портфоліо вихователя ДНЗ Чинадіївського дитячого будинку </a:t>
            </a:r>
            <a:r>
              <a:rPr lang="ru-RU" dirty="0" smtClean="0">
                <a:solidFill>
                  <a:prstClr val="black"/>
                </a:solidFill>
              </a:rPr>
              <a:t/>
            </a:r>
            <a:br>
              <a:rPr lang="ru-RU" dirty="0" smtClean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488832" cy="2785864"/>
          </a:xfrm>
        </p:spPr>
        <p:txBody>
          <a:bodyPr/>
          <a:lstStyle/>
          <a:p>
            <a:r>
              <a:rPr lang="uk-UA" sz="5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Штефанської Мар'яни Михайлівни</a:t>
            </a:r>
          </a:p>
          <a:p>
            <a:endParaRPr lang="uk-UA" dirty="0" smtClean="0">
              <a:ln w="1905"/>
              <a:solidFill>
                <a:srgbClr val="F7964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ubius" pitchFamily="2" charset="0"/>
            </a:endParaRPr>
          </a:p>
          <a:p>
            <a:r>
              <a:rPr lang="uk-UA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Березень </a:t>
            </a:r>
            <a:r>
              <a:rPr lang="uk-UA" sz="360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2019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Documents and Settings\user\Рабочий стол\Штефанська М\Фото\IMG_01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3798568" cy="2848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G:\Documents and Settings\user\Рабочий стол\Штефанська М\Фото\IMG_01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356992"/>
            <a:ext cx="3851920" cy="2888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G:\Documents and Settings\user\Рабочий стол\Штефанська М\Фото\IMG_02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3813243" cy="2859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G:\Documents and Settings\user\Рабочий стол\Штефанська М\Фото\IMG_022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692696"/>
            <a:ext cx="3672408" cy="2600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Documents and Settings\user\Рабочий стол\Штефанська М\Фото\IMG_02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4128458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F:\Штефанська М\Фото\IMG_38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3573016"/>
            <a:ext cx="4943872" cy="2966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F:\Штефанська М\Фото\IMG_38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4175787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Штефанська М\Фото\IMG_80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4104456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F:\Штефанська М\Фото\IMG_81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501008"/>
            <a:ext cx="3816424" cy="2889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F:\Штефанська М\Фото\IMG_382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736304" cy="3024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5" descr="F:\Штефанська М\Фото\IMG_381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4358537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Штефанська М\Фото\IMG_08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3552395" cy="2720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 descr="F:\Штефанська М\Фото\IMG_082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764704"/>
            <a:ext cx="3960440" cy="297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F:\Штефанська М\Фото\IMG_08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3744416" cy="2738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1" name="Picture 5" descr="F:\Штефанська М\Фото\IMG_083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717032"/>
            <a:ext cx="3744416" cy="2618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85584" cy="648072"/>
          </a:xfrm>
        </p:spPr>
        <p:txBody>
          <a:bodyPr/>
          <a:lstStyle/>
          <a:p>
            <a:r>
              <a:rPr lang="uk-UA" b="1" u="sng" dirty="0" smtClean="0">
                <a:solidFill>
                  <a:srgbClr val="FF0000"/>
                </a:solidFill>
                <a:latin typeface="Monotype Corsiva" pitchFamily="66" charset="0"/>
              </a:rPr>
              <a:t>Самоосвіта</a:t>
            </a:r>
            <a:endParaRPr lang="uk-UA" b="1" u="sng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147" name="Picture 3" descr="F:\Штефанська М\Фото\IMG_17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3573016"/>
            <a:ext cx="4152995" cy="29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F:\Штефанська М\Фото\IMG_149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3672408" cy="2574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F:\Штефанська М\Фото\IMG_353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160748"/>
            <a:ext cx="3637445" cy="25120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F:\Штефанська М\Фото\IMG_182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3501008"/>
            <a:ext cx="3744416" cy="2690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F:\Штефанська М\Фото\IMG_35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692696"/>
            <a:ext cx="4125394" cy="5452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F:\Штефанська М\Фото\IMG_354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374441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 (371x111, 19Kb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196975"/>
            <a:ext cx="1512887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 (335x71, 14Kb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1268413"/>
            <a:ext cx="17002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5" descr=" (492x192, 8Kb)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1341438"/>
            <a:ext cx="1106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6" descr="71909715_1299871137_25993420_5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7763" y="1268413"/>
            <a:ext cx="1587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675504" y="2967335"/>
            <a:ext cx="579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Дякую за увагу 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68407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u="sng" dirty="0" smtClean="0">
                <a:solidFill>
                  <a:srgbClr val="FF0000"/>
                </a:solidFill>
                <a:effectLst>
                  <a:outerShdw blurRad="25400" dist="254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Загальні дані.</a:t>
            </a:r>
            <a:endParaRPr lang="ru-RU" sz="4400" b="1" u="sng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052736"/>
            <a:ext cx="410445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uk-UA" sz="2000" b="1" i="1" kern="0" dirty="0" smtClean="0">
                <a:solidFill>
                  <a:srgbClr val="4F271C"/>
                </a:solidFill>
                <a:latin typeface="Corbel" panose="020B0503020204020204" pitchFamily="34" charset="0"/>
              </a:rPr>
              <a:t>Дата народження: 29.08.1974р.</a:t>
            </a:r>
            <a:endParaRPr lang="uk-UA" sz="2000" i="1" kern="0" dirty="0" smtClean="0">
              <a:solidFill>
                <a:srgbClr val="4F271C"/>
              </a:solidFill>
              <a:latin typeface="Corbel" panose="020B0503020204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uk-UA" sz="2000" b="1" i="1" kern="0" dirty="0" smtClean="0">
                <a:solidFill>
                  <a:srgbClr val="4F271C"/>
                </a:solidFill>
              </a:rPr>
              <a:t>  Освіта: </a:t>
            </a:r>
            <a:r>
              <a:rPr lang="uk-UA" sz="2000" i="1" kern="0" dirty="0" smtClean="0">
                <a:solidFill>
                  <a:srgbClr val="4F271C"/>
                </a:solidFill>
              </a:rPr>
              <a:t>середня - спеціальна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uk-UA" sz="2000" b="1" i="1" kern="0" dirty="0" smtClean="0">
                <a:solidFill>
                  <a:srgbClr val="4F271C"/>
                </a:solidFill>
              </a:rPr>
              <a:t>  Спеціальність: «Дошкільне виховання»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uk-UA" sz="2000" b="1" i="1" kern="0" dirty="0" smtClean="0">
                <a:solidFill>
                  <a:srgbClr val="4F271C"/>
                </a:solidFill>
              </a:rPr>
              <a:t>Кваліфікаційна категорія: </a:t>
            </a:r>
            <a:r>
              <a:rPr lang="uk-UA" sz="2000" i="1" kern="0" dirty="0" smtClean="0">
                <a:solidFill>
                  <a:srgbClr val="4F271C"/>
                </a:solidFill>
              </a:rPr>
              <a:t>“Спеціаліст”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uk-UA" sz="2000" b="1" i="1" kern="0" dirty="0" smtClean="0">
                <a:solidFill>
                  <a:srgbClr val="4F271C"/>
                </a:solidFill>
              </a:rPr>
              <a:t>  Курси підвищення кваліфікації: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i="1" kern="0" dirty="0" smtClean="0">
                <a:solidFill>
                  <a:srgbClr val="4F271C"/>
                </a:solidFill>
              </a:rPr>
              <a:t>лютий 2018 року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uk-UA" sz="2000" b="1" i="1" kern="0" dirty="0" smtClean="0">
                <a:solidFill>
                  <a:srgbClr val="4F271C"/>
                </a:solidFill>
              </a:rPr>
              <a:t>  Дата попередньої атестації: </a:t>
            </a:r>
            <a:r>
              <a:rPr lang="uk-UA" sz="2000" i="1" kern="0" dirty="0" smtClean="0">
                <a:solidFill>
                  <a:srgbClr val="4F271C"/>
                </a:solidFill>
              </a:rPr>
              <a:t>2014 рік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uk-UA" sz="2000" b="1" i="1" kern="0" dirty="0" smtClean="0">
                <a:solidFill>
                  <a:srgbClr val="4F271C"/>
                </a:solidFill>
              </a:rPr>
              <a:t>  Педагогічний стаж – 27р.</a:t>
            </a:r>
            <a:endParaRPr lang="uk-UA" sz="2000" i="1" kern="0" dirty="0">
              <a:solidFill>
                <a:srgbClr val="4F271C"/>
              </a:solidFill>
            </a:endParaRPr>
          </a:p>
        </p:txBody>
      </p:sp>
      <p:pic>
        <p:nvPicPr>
          <p:cNvPr id="1026" name="Picture 2" descr="F:\Штефанська М\Фото\IMG_38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29404">
            <a:off x="371880" y="1425575"/>
            <a:ext cx="4459372" cy="38164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04664"/>
            <a:ext cx="54726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u="sng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Педагогічне кредо:</a:t>
            </a:r>
            <a:endParaRPr lang="ru-RU" sz="44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244334"/>
            <a:ext cx="61926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uk-UA" sz="4000" b="1" u="sng" dirty="0" smtClean="0">
              <a:ln>
                <a:solidFill>
                  <a:srgbClr val="C00000"/>
                </a:solidFill>
              </a:ln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sz="4000" b="1" u="sng" dirty="0" smtClean="0">
                <a:ln>
                  <a:solidFill>
                    <a:srgbClr val="C00000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Життєве кредо: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4005064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Попри все – бути сильнішою за обставини».</a:t>
            </a:r>
            <a:endParaRPr lang="uk-UA" sz="44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412776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«Чудеса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заховані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не в методиках, а у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самій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дитині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,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однак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потрібно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мати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відкрите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серце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,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щоб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побачити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їх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».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63367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u="sng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Пероблемне питання:</a:t>
            </a:r>
            <a:endParaRPr lang="ru-RU" sz="44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72816"/>
            <a:ext cx="73448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«Активізація пізнавальної діяльності дошкільників через ігрову діяльність».</a:t>
            </a:r>
            <a:endParaRPr lang="uk-UA" sz="4400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1996 р. закінчила Олександрійське педагогічне училище ім. В.О. Сухомлинського і отримала середню спеціальну освіту за спеціальністю «Дошкільне виховання» та здобула кваліфікацію  вихователя дітей дошкільного віку.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1671" y="2039701"/>
            <a:ext cx="5912666" cy="42696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</a:rPr>
              <a:t>У 2018 році проходила курси підвищення кваліфікації в Закарпатському обласному інституті післядипломної педагогічної освіти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" name="Picture 2" descr="F:\Штефанська М\Фото\IMG_38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4621937" cy="3573016"/>
          </a:xfrm>
          <a:prstGeom prst="rect">
            <a:avLst/>
          </a:prstGeom>
          <a:noFill/>
        </p:spPr>
      </p:pic>
      <p:pic>
        <p:nvPicPr>
          <p:cNvPr id="4" name="Picture 3" descr="F:\Штефанська М\Фото\IMG_38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2564904"/>
            <a:ext cx="4449077" cy="3600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err="1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Навчально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 – виховна робота</a:t>
            </a:r>
            <a:endParaRPr lang="ru-RU" sz="3200" dirty="0"/>
          </a:p>
        </p:txBody>
      </p:sp>
      <p:pic>
        <p:nvPicPr>
          <p:cNvPr id="1026" name="Picture 2" descr="G:\Documents and Settings\user\Рабочий стол\Штефанська М\Фото\IMG_00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557" y="764704"/>
            <a:ext cx="3696411" cy="2772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G:\Documents and Settings\user\Рабочий стол\Штефанська М\Фото\IMG_018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764704"/>
            <a:ext cx="3750562" cy="2812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G:\Documents and Settings\user\Рабочий стол\Штефанська М\Фото\IMG_018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549" y="3645024"/>
            <a:ext cx="3768419" cy="2826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G:\Documents and Settings\user\Рабочий стол\Штефанська М\Фото\IMG_018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3816424" cy="2862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Штефанська М\Фото\IMG_38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4176465" cy="2704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F:\Штефанська М\Фото\IMG_38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405577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F:\Штефанська М\Фото\IMG_473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548680"/>
            <a:ext cx="3960440" cy="2824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F:\Штефанська М\Фото\IMG_385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501008"/>
            <a:ext cx="3863752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Штефанська М\Фото\IMG_38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400776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F:\Штефанська М\Фото\IMG_38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1" y="3356992"/>
            <a:ext cx="4320480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F:\Штефанська М\Фото\IMG_385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620688"/>
            <a:ext cx="422379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F:\Штефанська М\Фото\IMG_385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356992"/>
            <a:ext cx="3960440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зы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розы</Template>
  <TotalTime>172</TotalTime>
  <Words>154</Words>
  <Application>Microsoft Office PowerPoint</Application>
  <PresentationFormat>Экран (4:3)</PresentationFormat>
  <Paragraphs>27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Corbel</vt:lpstr>
      <vt:lpstr>Monotype Corsiva</vt:lpstr>
      <vt:lpstr>Rubius</vt:lpstr>
      <vt:lpstr>Times New Roman</vt:lpstr>
      <vt:lpstr>Wingdings</vt:lpstr>
      <vt:lpstr>розы</vt:lpstr>
      <vt:lpstr> Портфоліо вихователя ДНЗ Чинадіївського дитячого будинку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Самоосвіта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lesya</dc:creator>
  <cp:lastModifiedBy>Пользователь</cp:lastModifiedBy>
  <cp:revision>24</cp:revision>
  <dcterms:created xsi:type="dcterms:W3CDTF">2013-10-20T18:43:18Z</dcterms:created>
  <dcterms:modified xsi:type="dcterms:W3CDTF">2019-03-23T09:59:42Z</dcterms:modified>
</cp:coreProperties>
</file>