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2" r:id="rId4"/>
    <p:sldId id="260" r:id="rId5"/>
    <p:sldId id="266" r:id="rId6"/>
    <p:sldId id="261" r:id="rId7"/>
    <p:sldId id="267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5382" autoAdjust="0"/>
  </p:normalViewPr>
  <p:slideViewPr>
    <p:cSldViewPr>
      <p:cViewPr>
        <p:scale>
          <a:sx n="62" d="100"/>
          <a:sy n="62" d="100"/>
        </p:scale>
        <p:origin x="-140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639A507-37B5-4CF0-8A51-2B76C4922782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36A0439-2FFF-4116-9847-A1E7EE6BB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EC8B2-DC88-4F80-BC7C-4BE5AB0B8BA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142C-6A6F-4B71-84F8-3EECFD0960B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F9A32-F0AD-4111-BF81-D05C6A8DF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361E-1CAF-4DBC-978D-E5E21274C061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A169-40DD-4759-A125-F6F69FED7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E0E3-26E0-4E61-9553-027162892231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0DE9-9420-4CF9-805D-7637AF302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E651-1B65-4AB5-8218-071FD7F4E18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8086-62E5-432C-B74A-E022632CD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BFDA-A436-496C-834D-C694B8E76A8F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8C45-54D9-4706-B9C3-0E1A29703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87FE78-437D-472C-B92B-0134899C1C8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40E6B-457C-492B-B2A8-0ECD92D62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376613"/>
            <a:ext cx="4752975" cy="2303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475656" y="2060848"/>
            <a:ext cx="56880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Звіт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вихователя </a:t>
            </a:r>
          </a:p>
          <a:p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Корекційної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 «Калинка» </a:t>
            </a: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Мішко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Надії Петрівни</a:t>
            </a: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Чинадіївський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дитбудинок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3707904" y="4787523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 рік</a:t>
            </a:r>
            <a:endParaRPr lang="uk-UA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2339752" y="3861048"/>
            <a:ext cx="8229600" cy="1143000"/>
          </a:xfrm>
        </p:spPr>
        <p:txBody>
          <a:bodyPr/>
          <a:lstStyle/>
          <a:p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endParaRPr lang="en-US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r>
              <a:rPr lang="uk-UA" sz="2800" b="1" i="1" dirty="0">
                <a:solidFill>
                  <a:srgbClr val="003300"/>
                </a:solidFill>
                <a:latin typeface="+mn-lt"/>
              </a:rPr>
              <a:t>«Любов до дітей виховується </a:t>
            </a:r>
            <a:br>
              <a:rPr lang="uk-UA" sz="2800" b="1" i="1" dirty="0">
                <a:solidFill>
                  <a:srgbClr val="003300"/>
                </a:solidFill>
                <a:latin typeface="+mn-lt"/>
              </a:rPr>
            </a:br>
            <a:r>
              <a:rPr lang="uk-UA" sz="2800" b="1" i="1" dirty="0">
                <a:solidFill>
                  <a:srgbClr val="003300"/>
                </a:solidFill>
                <a:latin typeface="+mn-lt"/>
              </a:rPr>
              <a:t>тільки любов</a:t>
            </a:r>
            <a:r>
              <a:rPr lang="en-US" sz="2800" b="1" i="1" dirty="0">
                <a:solidFill>
                  <a:srgbClr val="003300"/>
                </a:solidFill>
                <a:latin typeface="+mn-lt"/>
              </a:rPr>
              <a:t>’</a:t>
            </a:r>
            <a:r>
              <a:rPr lang="uk-UA" sz="2800" b="1" i="1" dirty="0">
                <a:solidFill>
                  <a:srgbClr val="003300"/>
                </a:solidFill>
                <a:latin typeface="+mn-lt"/>
              </a:rPr>
              <a:t>ю, як вогонь</a:t>
            </a:r>
          </a:p>
          <a:p>
            <a:pPr algn="ctr">
              <a:defRPr/>
            </a:pPr>
            <a:r>
              <a:rPr lang="uk-UA" sz="2800" b="1" i="1" dirty="0">
                <a:solidFill>
                  <a:srgbClr val="003300"/>
                </a:solidFill>
                <a:latin typeface="+mn-lt"/>
              </a:rPr>
              <a:t>запалюється тільки від вогню»</a:t>
            </a:r>
          </a:p>
          <a:p>
            <a:pPr algn="ctr">
              <a:defRPr/>
            </a:pPr>
            <a:endParaRPr lang="uk-UA" sz="2800" b="1" i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r>
              <a:rPr lang="uk-UA" sz="2800" b="1" i="1" dirty="0">
                <a:solidFill>
                  <a:srgbClr val="003300"/>
                </a:solidFill>
                <a:latin typeface="+mn-lt"/>
              </a:rPr>
              <a:t>                 </a:t>
            </a:r>
            <a:r>
              <a:rPr lang="uk-UA" sz="2800" b="1" dirty="0">
                <a:solidFill>
                  <a:srgbClr val="003300"/>
                </a:solidFill>
                <a:latin typeface="+mn-lt"/>
              </a:rPr>
              <a:t>В. О. Сухомлинський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662"/>
            <a:ext cx="4320480" cy="2430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" y="386662"/>
            <a:ext cx="4320481" cy="243027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4" y="555625"/>
            <a:ext cx="5832475" cy="3416300"/>
          </a:xfrm>
        </p:spPr>
        <p:txBody>
          <a:bodyPr/>
          <a:lstStyle/>
          <a:p>
            <a:pPr>
              <a:defRPr/>
            </a:pPr>
            <a:r>
              <a:rPr lang="uk-UA" sz="2800" b="1" i="1" dirty="0" smtClean="0">
                <a:latin typeface="+mn-lt"/>
              </a:rPr>
              <a:t>«Дітей треба навчати найголовнішим чином того, щоб вони здобували знання не з книг, а спостерігали самі небо і землю, дерева і квіти, тобто, щоб вони досліджували і пізнавали самі предмети, а не </a:t>
            </a:r>
            <a:r>
              <a:rPr lang="uk-UA" sz="2800" b="1" i="1" dirty="0" err="1" smtClean="0">
                <a:latin typeface="+mn-lt"/>
              </a:rPr>
              <a:t>пам</a:t>
            </a:r>
            <a:r>
              <a:rPr lang="en-US" sz="2800" b="1" i="1" dirty="0" smtClean="0">
                <a:latin typeface="+mn-lt"/>
              </a:rPr>
              <a:t>’</a:t>
            </a:r>
            <a:r>
              <a:rPr lang="uk-UA" sz="2800" b="1" i="1" dirty="0" err="1" smtClean="0">
                <a:latin typeface="+mn-lt"/>
              </a:rPr>
              <a:t>ятали</a:t>
            </a:r>
            <a:r>
              <a:rPr lang="uk-UA" sz="2800" b="1" i="1" dirty="0" smtClean="0">
                <a:latin typeface="+mn-lt"/>
              </a:rPr>
              <a:t> тільки чужі спостереження і пояснення»</a:t>
            </a:r>
            <a:br>
              <a:rPr lang="uk-UA" sz="2800" b="1" i="1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                                </a:t>
            </a:r>
            <a:br>
              <a:rPr lang="uk-UA" sz="2800" dirty="0" smtClean="0">
                <a:latin typeface="+mn-lt"/>
              </a:rPr>
            </a:br>
            <a:r>
              <a:rPr lang="uk-UA" sz="2800" dirty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                              </a:t>
            </a:r>
            <a:r>
              <a:rPr lang="uk-UA" sz="2800" b="1" i="1" dirty="0" smtClean="0">
                <a:latin typeface="+mn-lt"/>
              </a:rPr>
              <a:t>Я. А. Каменський</a:t>
            </a:r>
            <a:endParaRPr lang="en-US" sz="2800" b="1" i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0" y="4504611"/>
            <a:ext cx="2952344" cy="1660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6073" y="1132759"/>
            <a:ext cx="4315970" cy="242773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59712" cy="1873250"/>
          </a:xfrm>
        </p:spPr>
        <p:txBody>
          <a:bodyPr/>
          <a:lstStyle/>
          <a:p>
            <a:pPr>
              <a:defRPr/>
            </a:pPr>
            <a:r>
              <a:rPr lang="uk-UA" sz="2400" b="1" i="1" dirty="0" smtClean="0">
                <a:latin typeface="+mn-lt"/>
              </a:rPr>
              <a:t>Надання дитині можливості усміхатися, зайнятися чим хочеться, дуже важливо для її комфорту </a:t>
            </a:r>
            <a:endParaRPr lang="en-US" sz="2400" b="1" i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1049"/>
            <a:ext cx="4557603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5713" y="2153359"/>
            <a:ext cx="3056340" cy="1719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0558" y="2042846"/>
            <a:ext cx="2880321" cy="1620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12149"/>
            <a:ext cx="3809399" cy="214278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97" y="-99392"/>
            <a:ext cx="8229600" cy="2067072"/>
          </a:xfrm>
          <a:extLst/>
        </p:spPr>
        <p:txBody>
          <a:bodyPr>
            <a:prstTxWarp prst="textTriangle">
              <a:avLst>
                <a:gd name="adj" fmla="val 36499"/>
              </a:avLst>
            </a:prstTxWarp>
          </a:bodyPr>
          <a:lstStyle/>
          <a:p>
            <a:pPr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</a:t>
            </a:r>
            <a:r>
              <a:rPr lang="uk-U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Граючись навчаємось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en-US" b="1" dirty="0">
              <a:latin typeface="+mn-lt"/>
            </a:endParaRPr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241300" y="1674813"/>
            <a:ext cx="8229600" cy="40941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000" smtClean="0"/>
              <a:t>  </a:t>
            </a:r>
            <a:r>
              <a:rPr lang="uk-UA" sz="2000" b="1" i="1" smtClean="0"/>
              <a:t>Запорука успішної роботи – </a:t>
            </a:r>
          </a:p>
          <a:p>
            <a:pPr marL="0" indent="0">
              <a:buFont typeface="Arial" charset="0"/>
              <a:buNone/>
            </a:pPr>
            <a:r>
              <a:rPr lang="uk-UA" sz="2000" b="1" i="1" smtClean="0"/>
              <a:t>  достатня кількість іграшок </a:t>
            </a:r>
          </a:p>
          <a:p>
            <a:pPr marL="0" indent="0">
              <a:buFont typeface="Arial" charset="0"/>
              <a:buNone/>
            </a:pPr>
            <a:r>
              <a:rPr lang="uk-UA" sz="2000" b="1" i="1" smtClean="0"/>
              <a:t>  та дидактичного матеріалу</a:t>
            </a:r>
          </a:p>
          <a:p>
            <a:pPr marL="0" indent="0">
              <a:buFont typeface="Arial" charset="0"/>
              <a:buNone/>
            </a:pPr>
            <a:endParaRPr lang="en-US" sz="20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6815" y="2645913"/>
            <a:ext cx="4320480" cy="2430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72" y="3681028"/>
            <a:ext cx="3456384" cy="1944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406775"/>
            <a:ext cx="4286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3" descr="ecb4031e37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9001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6" descr="386da46faa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84931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554"/>
            <a:ext cx="3926359" cy="221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8868" y="3644248"/>
            <a:ext cx="3478511" cy="1956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03" y="2852936"/>
            <a:ext cx="3728110" cy="2097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40" y="399554"/>
            <a:ext cx="3905425" cy="219680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7263" y="188913"/>
            <a:ext cx="51784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i="1" dirty="0">
                <a:latin typeface="+mn-lt"/>
              </a:rPr>
              <a:t>Свята та розваги - це радісна, цікава подія в житті дітей. ... Тому свята й розваги дошкільників - справа надзвичайно серйозна й відповідальна.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11300"/>
            <a:ext cx="5035177" cy="2832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589886" cy="3453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85998" y="4129809"/>
            <a:ext cx="3438129" cy="193394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60848"/>
            <a:ext cx="6480720" cy="1656184"/>
          </a:xfrm>
          <a:prstGeom prst="rect">
            <a:avLst/>
          </a:prstGeom>
          <a:noFill/>
        </p:spPr>
        <p:txBody>
          <a:bodyPr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dirty="0">
                <a:latin typeface="+mn-lt"/>
              </a:rPr>
              <a:t>     </a:t>
            </a:r>
            <a:r>
              <a:rPr lang="uk-UA" sz="5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Дякую за увагу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свід робот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Досвід роботи</Template>
  <TotalTime>627</TotalTime>
  <Words>129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Досвід роботи</vt:lpstr>
      <vt:lpstr>Презентация PowerPoint</vt:lpstr>
      <vt:lpstr>  </vt:lpstr>
      <vt:lpstr>«Дітей треба навчати найголовнішим чином того, щоб вони здобували знання не з книг, а спостерігали самі небо і землю, дерева і квіти, тобто, щоб вони досліджували і пізнавали самі предмети, а не пам’ятали тільки чужі спостереження і пояснення»                                                                 Я. А. Каменський</vt:lpstr>
      <vt:lpstr>Надання дитині можливості усміхатися, зайнятися чим хочеться, дуже важливо для її комфорту </vt:lpstr>
      <vt:lpstr>     Граючись навчаємось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2016-01-30T12:15:19Z</dcterms:created>
  <dcterms:modified xsi:type="dcterms:W3CDTF">2020-05-21T19:42:54Z</dcterms:modified>
</cp:coreProperties>
</file>