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sldIdLst>
    <p:sldId id="275" r:id="rId2"/>
    <p:sldId id="263" r:id="rId3"/>
    <p:sldId id="262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5382" autoAdjust="0"/>
  </p:normalViewPr>
  <p:slideViewPr>
    <p:cSldViewPr>
      <p:cViewPr>
        <p:scale>
          <a:sx n="62" d="100"/>
          <a:sy n="62" d="100"/>
        </p:scale>
        <p:origin x="-160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639A507-37B5-4CF0-8A51-2B76C4922782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6A0439-2FFF-4116-9847-A1E7EE6B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3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B361E-1CAF-4DBC-978D-E5E21274C061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A169-40DD-4759-A125-F6F69FED71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FE0E3-26E0-4E61-9553-027162892231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D0DE9-9420-4CF9-805D-7637AF3022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9E651-1B65-4AB5-8218-071FD7F4E1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8086-62E5-432C-B74A-E022632CDB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B87FE78-437D-472C-B92B-0134899C1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1B40E6B-457C-492B-B2A8-0ECD92D62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475656" y="2060848"/>
            <a:ext cx="61206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 вихователя </a:t>
            </a:r>
          </a:p>
          <a:p>
            <a:pPr algn="ctr"/>
            <a:r>
              <a:rPr lang="uk-UA" sz="3200" b="1" i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Корекційної</a:t>
            </a:r>
            <a:r>
              <a:rPr lang="uk-UA" sz="3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групи «Калинка» </a:t>
            </a:r>
          </a:p>
          <a:p>
            <a:pPr algn="ctr"/>
            <a:r>
              <a:rPr lang="uk-UA" sz="3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i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Добош</a:t>
            </a:r>
            <a:r>
              <a:rPr lang="uk-UA" sz="3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Ганни Іванівни</a:t>
            </a:r>
            <a:endParaRPr lang="uk-UA" sz="3200" b="1" i="1" dirty="0" smtClean="0">
              <a:ln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Чинадіївський</a:t>
            </a:r>
            <a:r>
              <a:rPr lang="uk-UA" sz="3200" b="1" i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дитбудинок </a:t>
            </a:r>
            <a:endParaRPr lang="uk-UA" sz="3200" b="1" i="1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563888" y="5373216"/>
            <a:ext cx="2286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 рік</a:t>
            </a:r>
            <a:endParaRPr lang="uk-UA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59260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C:\Users\колизей\Desktop\Звіт виховної роботи\IMG-adcddbc617871e88abd1f5e76b7edc0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04"/>
            <a:ext cx="4716015" cy="35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олизей\Desktop\Звіт виховної роботи\IMG-d75567f1c7618dfd36e6e75011b49b0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2370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05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них </a:t>
            </a:r>
            <a:r>
              <a:rPr lang="ru-RU" dirty="0" err="1"/>
              <a:t>дорослих</a:t>
            </a:r>
            <a:r>
              <a:rPr lang="ru-RU" dirty="0"/>
              <a:t>, а не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до проблем </a:t>
            </a:r>
            <a:r>
              <a:rPr lang="ru-RU" dirty="0" err="1"/>
              <a:t>виховання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Гілберт</a:t>
            </a:r>
            <a:r>
              <a:rPr lang="ru-RU" dirty="0"/>
              <a:t> Честертон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394651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511480" cy="22208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06511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2339752" y="386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/>
            </a:r>
            <a:br>
              <a:rPr lang="uk-UA" smtClean="0"/>
            </a:br>
            <a:endParaRPr lang="en-US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47448" y="1916832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endParaRPr lang="uk-UA" sz="2000" b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</a:t>
            </a:r>
            <a:r>
              <a:rPr lang="ru-RU" sz="2800" dirty="0" err="1"/>
              <a:t>жити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краси</a:t>
            </a:r>
            <a:r>
              <a:rPr lang="ru-RU" sz="2800" dirty="0"/>
              <a:t>, </a:t>
            </a:r>
            <a:r>
              <a:rPr lang="ru-RU" sz="2800" dirty="0" err="1"/>
              <a:t>гри</a:t>
            </a:r>
            <a:r>
              <a:rPr lang="ru-RU" sz="2800" dirty="0"/>
              <a:t>, </a:t>
            </a:r>
            <a:r>
              <a:rPr lang="ru-RU" sz="2800" dirty="0" err="1"/>
              <a:t>казки</a:t>
            </a:r>
            <a:r>
              <a:rPr lang="ru-RU" sz="2800" dirty="0"/>
              <a:t>, </a:t>
            </a:r>
            <a:r>
              <a:rPr lang="ru-RU" sz="2800" dirty="0" err="1"/>
              <a:t>музики</a:t>
            </a:r>
            <a:r>
              <a:rPr lang="ru-RU" sz="2800" dirty="0"/>
              <a:t>, </a:t>
            </a:r>
            <a:r>
              <a:rPr lang="ru-RU" sz="2800" dirty="0" err="1"/>
              <a:t>малюнка</a:t>
            </a:r>
            <a:r>
              <a:rPr lang="ru-RU" sz="2800" dirty="0"/>
              <a:t>, </a:t>
            </a:r>
            <a:r>
              <a:rPr lang="ru-RU" sz="2800" dirty="0" err="1"/>
              <a:t>фантазії</a:t>
            </a:r>
            <a:r>
              <a:rPr lang="ru-RU" sz="2800" dirty="0"/>
              <a:t>, </a:t>
            </a:r>
            <a:r>
              <a:rPr lang="ru-RU" sz="2800" dirty="0" err="1"/>
              <a:t>творчості</a:t>
            </a:r>
            <a:r>
              <a:rPr lang="ru-RU" sz="2800" dirty="0" smtClean="0"/>
              <a:t>.</a:t>
            </a:r>
            <a:endParaRPr lang="uk-UA" sz="2800" b="1" i="1" dirty="0">
              <a:solidFill>
                <a:srgbClr val="003300"/>
              </a:solidFill>
              <a:latin typeface="+mn-lt"/>
            </a:endParaRPr>
          </a:p>
          <a:p>
            <a:pPr algn="ctr">
              <a:defRPr/>
            </a:pPr>
            <a:r>
              <a:rPr lang="uk-UA" sz="2800" b="1" i="1" dirty="0">
                <a:solidFill>
                  <a:srgbClr val="003300"/>
                </a:solidFill>
                <a:latin typeface="+mn-lt"/>
              </a:rPr>
              <a:t>                 </a:t>
            </a:r>
            <a:r>
              <a:rPr lang="uk-UA" sz="2800" b="1" dirty="0">
                <a:solidFill>
                  <a:srgbClr val="003300"/>
                </a:solidFill>
                <a:latin typeface="+mn-lt"/>
              </a:rPr>
              <a:t>В. О. Сухомлинський</a:t>
            </a:r>
            <a:endParaRPr lang="en-US" sz="2800" b="1" dirty="0">
              <a:latin typeface="+mn-lt"/>
            </a:endParaRPr>
          </a:p>
        </p:txBody>
      </p:sp>
      <p:pic>
        <p:nvPicPr>
          <p:cNvPr id="1026" name="Picture 2" descr="C:\Users\колизей\Desktop\Звіт виховної роботи\IMG_1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0" y="746575"/>
            <a:ext cx="3504728" cy="26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лизей\Desktop\Звіт виховної роботи\IMG_1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832475" cy="183906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i="1" dirty="0" smtClean="0">
                <a:latin typeface="+mn-lt"/>
              </a:rPr>
              <a:t>«</a:t>
            </a:r>
            <a:r>
              <a:rPr lang="ru-RU" sz="2400" dirty="0" err="1"/>
              <a:t>Дитина</a:t>
            </a:r>
            <a:r>
              <a:rPr lang="ru-RU" sz="2400" dirty="0"/>
              <a:t>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вашої</a:t>
            </a:r>
            <a:r>
              <a:rPr lang="ru-RU" sz="2400" dirty="0"/>
              <a:t> </a:t>
            </a:r>
            <a:r>
              <a:rPr lang="ru-RU" sz="2400" dirty="0" err="1"/>
              <a:t>любові</a:t>
            </a:r>
            <a:r>
              <a:rPr lang="ru-RU" sz="2400" dirty="0"/>
              <a:t> </a:t>
            </a:r>
            <a:r>
              <a:rPr lang="ru-RU" sz="2400" dirty="0" err="1"/>
              <a:t>найбільше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, коли вона </a:t>
            </a:r>
            <a:r>
              <a:rPr lang="ru-RU" sz="2400" dirty="0" err="1"/>
              <a:t>менше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заслуговує</a:t>
            </a:r>
            <a:r>
              <a:rPr lang="ru-RU" sz="24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Ерма</a:t>
            </a:r>
            <a:r>
              <a:rPr lang="ru-RU" sz="2400" dirty="0"/>
              <a:t> </a:t>
            </a:r>
            <a:r>
              <a:rPr lang="ru-RU" sz="2400" dirty="0" err="1"/>
              <a:t>Бомбек</a:t>
            </a:r>
            <a:endParaRPr lang="en-US" sz="2800" b="1" i="1" dirty="0">
              <a:latin typeface="+mn-lt"/>
            </a:endParaRPr>
          </a:p>
        </p:txBody>
      </p:sp>
      <p:pic>
        <p:nvPicPr>
          <p:cNvPr id="2050" name="Picture 2" descr="C:\Users\колизей\Desktop\Звіт виховної роботи\IMG-6c2ee2e3d61a61795250bb95e3bf78d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лизей\Desktop\Звіт виховної роботи\IMG-4ac91f95051d7c54b2c4205a0449478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872224" cy="21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лизей\Desktop\Звіт виховної роботи\IMG-7bf638fd12937a582813a6bb6a66e97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31760"/>
            <a:ext cx="2502024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Співпраця вихователя і логопеда</a:t>
            </a:r>
            <a:endParaRPr lang="uk-UA" dirty="0"/>
          </a:p>
        </p:txBody>
      </p:sp>
      <p:pic>
        <p:nvPicPr>
          <p:cNvPr id="3074" name="Picture 2" descr="C:\Users\колизей\Desktop\Звіт виховної роботи\IMG_8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4894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лизей\Desktop\Звіт виховної роботи\IMG_8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14" y="3429000"/>
            <a:ext cx="4277749" cy="32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246601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3832"/>
            <a:ext cx="504056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Дітям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не </a:t>
            </a:r>
            <a:r>
              <a:rPr lang="ru-RU" dirty="0" err="1"/>
              <a:t>повчання</a:t>
            </a:r>
            <a:r>
              <a:rPr lang="ru-RU" dirty="0"/>
              <a:t>, а </a:t>
            </a:r>
            <a:r>
              <a:rPr lang="ru-RU" dirty="0" err="1"/>
              <a:t>приклади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Жозеф </a:t>
            </a:r>
            <a:r>
              <a:rPr lang="ru-RU" dirty="0" err="1"/>
              <a:t>Жубер</a:t>
            </a:r>
            <a:endParaRPr lang="uk-UA" dirty="0"/>
          </a:p>
        </p:txBody>
      </p:sp>
      <p:pic>
        <p:nvPicPr>
          <p:cNvPr id="4098" name="Picture 2" descr="C:\Users\колизей\Desktop\Звіт виховної роботи\IMG-63a66c809a08b7602b05212a6d3f15d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4211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олизей\Desktop\Звіт виховної роботи\IMG-87e1539387c5ec23881ec8ba4356ef6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7720"/>
            <a:ext cx="2340006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колизей\Desktop\Звіт виховної роботи\IMG-99ea1699d56d7f7e78be6d73318e049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46" y="3857208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86700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8" y="5229200"/>
            <a:ext cx="5773588" cy="1143000"/>
          </a:xfrm>
        </p:spPr>
        <p:txBody>
          <a:bodyPr/>
          <a:lstStyle/>
          <a:p>
            <a:pPr algn="ctr"/>
            <a:r>
              <a:rPr lang="uk-UA" dirty="0" smtClean="0"/>
              <a:t>Любимо гратися</a:t>
            </a:r>
            <a:endParaRPr lang="uk-UA" dirty="0"/>
          </a:p>
        </p:txBody>
      </p:sp>
      <p:pic>
        <p:nvPicPr>
          <p:cNvPr id="5122" name="Picture 2" descr="C:\Users\колизей\Desktop\Звіт виховної роботи\IMG-141a24fdd82a86bda05316690989cd6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563888" cy="47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лизей\Desktop\Звіт виховної роботи\IMG-ae4fe1f2ade22c5bcec3e3cff78d29f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99" y="227584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лизей\Desktop\Звіт виховної роботи\IMG-35fa10b23710da58fdf80401dd5bdcb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84" y="4221088"/>
            <a:ext cx="1880955" cy="25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1786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3559" y="4997184"/>
            <a:ext cx="3795464" cy="186081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Вчимося граючись</a:t>
            </a:r>
            <a:endParaRPr lang="uk-UA" dirty="0"/>
          </a:p>
        </p:txBody>
      </p:sp>
      <p:pic>
        <p:nvPicPr>
          <p:cNvPr id="6146" name="Picture 2" descr="C:\Users\колизей\Desktop\Звіт виховної роботи\IMG-cb58989a9c7285dcc450baa6bdbe254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032"/>
            <a:ext cx="4572000" cy="63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колизей\Desktop\Звіт виховної роботи\IMG-f50fe43b6661a70dfddff5e51ef3ce9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72" y="0"/>
            <a:ext cx="2286294" cy="30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колизей\Desktop\Звіт виховної роботи\IMG-7d8c8f0a53c6b6de4dcf18d73ee2a1f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59" y="323703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3393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/>
          <a:lstStyle/>
          <a:p>
            <a:pPr algn="ctr"/>
            <a:r>
              <a:rPr lang="uk-UA" dirty="0" smtClean="0"/>
              <a:t>Наші свята та відпочинок</a:t>
            </a:r>
            <a:endParaRPr lang="uk-UA" dirty="0"/>
          </a:p>
        </p:txBody>
      </p:sp>
      <p:pic>
        <p:nvPicPr>
          <p:cNvPr id="7170" name="Picture 2" descr="C:\Users\колизей\Desktop\Звіт виховної роботи\IMG-f183ed7fefae59cb37ca232afd2e343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20" y="1628800"/>
            <a:ext cx="4307632" cy="323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олизей\Desktop\Звіт виховної роботи\IMG-91f6eda4ee433f479227b7ada4a4f81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473963" cy="2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олизей\Desktop\Звіт виховної роботи\IMG-379571a56c631aec0eb8b1243a6bfc3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76849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68" y="4005064"/>
            <a:ext cx="4335016" cy="22322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Гарно живеться в нашому домі</a:t>
            </a:r>
            <a:endParaRPr lang="uk-UA" dirty="0"/>
          </a:p>
        </p:txBody>
      </p:sp>
      <p:pic>
        <p:nvPicPr>
          <p:cNvPr id="8194" name="Picture 2" descr="C:\Users\колизей\Desktop\Звіт виховної роботи\IMG-2d8441412b0c39c5e14fb0c591e0ea7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олизей\Desktop\Звіт виховної роботи\IMG-9c30f525b214b990ac41d006058c3cc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05164"/>
      </p:ext>
    </p:extLst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693</TotalTime>
  <Words>106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  </vt:lpstr>
      <vt:lpstr>«Дитина потребує вашої любові найбільше саме тоді, коли вона менше всього її заслуговує. Ерма Бомбек</vt:lpstr>
      <vt:lpstr>Співпраця вихователя і логопеда</vt:lpstr>
      <vt:lpstr>Дітям потрібні не повчання, а приклади. Жозеф Жубер</vt:lpstr>
      <vt:lpstr>Любимо гратися</vt:lpstr>
      <vt:lpstr>Вчимося граючись</vt:lpstr>
      <vt:lpstr>Наші свята та відпочинок</vt:lpstr>
      <vt:lpstr>Гарно живеться в нашому домі</vt:lpstr>
      <vt:lpstr>Презентация PowerPoint</vt:lpstr>
      <vt:lpstr>Виховання дітей цілком залежить від ставлення до них дорослих, а не від ставлення дорослих до проблем виховання. Гілберт Честертон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колизей</cp:lastModifiedBy>
  <cp:revision>67</cp:revision>
  <dcterms:created xsi:type="dcterms:W3CDTF">2016-01-30T12:15:19Z</dcterms:created>
  <dcterms:modified xsi:type="dcterms:W3CDTF">2020-07-22T13:41:05Z</dcterms:modified>
</cp:coreProperties>
</file>