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611"/>
    <a:srgbClr val="3116F6"/>
    <a:srgbClr val="C6FDC3"/>
    <a:srgbClr val="F4D7F5"/>
    <a:srgbClr val="038B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7CBD-69CF-47AE-91D5-21A20BA152FB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D587-E099-43F9-AA19-380B75E20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BAEE-4553-413C-A4B7-5B875DB89233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2160-B085-4617-96F5-F7A7E5D9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99B9-0F22-4764-8DF3-248DA94B27CD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3A5F-7144-477A-8147-33E42E182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F9BA-6F07-4F62-9E27-5A272C60E736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242F-D45F-4FBD-B932-824235E3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BEA6-A4CE-4979-806B-BCB0BDAD7361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368F-BDA0-44E4-9314-28BDF61B4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28C8-A430-4B16-A912-CA8E4030C224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6FE3-1222-426B-870B-F38E91B6C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806A-354D-469E-8F89-6764594E5A6A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8050-8D88-46E2-94B1-B0A40DC18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B0B2-3AEC-4FA7-B23C-F21CCC78CD44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D826-FB41-442E-9364-D098E629C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05A1-4261-4ABE-8999-C839426BF2E8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1040-D6B3-49B8-8AE2-BD69B9FC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DB71-2DD6-43C6-84B1-0017382D5A7A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2A29-3351-466E-BFB3-EAE7AD934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49FD-8027-4ED2-8AB8-4574B88C237B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9A72-6C81-4C21-948B-C3196C7BD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E58740-ED3C-464D-A9F6-6F624BDE8092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27182-FCB4-4F0E-9D36-51551E92C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transition spd="med" advClick="0" advTm="7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3" name="Picture 3" descr="D:\МАМОЧКА\ПРЕЗЕНТАЦІЇ\Соборність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045" y="5467365"/>
            <a:ext cx="8458201" cy="86518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22 </a:t>
            </a:r>
            <a:r>
              <a:rPr lang="uk-UA" dirty="0" smtClean="0">
                <a:solidFill>
                  <a:srgbClr val="FF0000"/>
                </a:solidFill>
              </a:rPr>
              <a:t>січня – День соборності України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МАМОЧКА\ПРЕЗЕНТАЦІЇ\Соборність\f179f-900121-0004-8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572500" cy="2071687"/>
          </a:xfrm>
        </p:spPr>
        <p:txBody>
          <a:bodyPr>
            <a:normAutofit fontScale="92500" lnSpcReduction="20000"/>
          </a:bodyPr>
          <a:lstStyle/>
          <a:p>
            <a:pPr marL="0" indent="355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Однією з перших акцій до яких вдалися патріотичні сили в передчутті розпаду СРСР став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“живий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ланцюг”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між Києвом і Львовом 21 січня 1990 року, як символ духовної єдності людей східних і західних земель України.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МАМОЧКА\ПРЕЗЕНТАЦІЇ\Соборність\icon48x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88" y="5072063"/>
            <a:ext cx="7910512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День Соборності </a:t>
            </a:r>
            <a:r>
              <a:rPr lang="uk-UA" smtClean="0">
                <a:solidFill>
                  <a:schemeClr val="bg1"/>
                </a:solidFill>
              </a:rPr>
              <a:t>– це нагадування про те, що сила нашої держави – в єдності українських земель.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196263" cy="3517900"/>
          </a:xfrm>
        </p:spPr>
        <p:txBody>
          <a:bodyPr/>
          <a:lstStyle/>
          <a:p>
            <a:pPr marL="355600" indent="0" eaLnBrk="1" hangingPunct="1">
              <a:buFont typeface="Wingdings 2" pitchFamily="18" charset="2"/>
              <a:buNone/>
            </a:pPr>
            <a:r>
              <a:rPr lang="ru-RU" b="1" smtClean="0"/>
              <a:t>Тобі, Україно, мій мужній народе,</a:t>
            </a:r>
            <a:br>
              <a:rPr lang="ru-RU" b="1" smtClean="0"/>
            </a:br>
            <a:r>
              <a:rPr lang="ru-RU" b="1" smtClean="0"/>
              <a:t>Складаю я пісню святої свободи</a:t>
            </a:r>
            <a:br>
              <a:rPr lang="ru-RU" b="1" smtClean="0"/>
            </a:br>
            <a:r>
              <a:rPr lang="ru-RU" b="1" smtClean="0"/>
              <a:t>Усі мої сили і душу широку</a:t>
            </a:r>
            <a:br>
              <a:rPr lang="ru-RU" b="1" smtClean="0"/>
            </a:br>
            <a:r>
              <a:rPr lang="ru-RU" b="1" smtClean="0"/>
              <a:t>Й життя я віддам до останнього кроку</a:t>
            </a:r>
            <a:br>
              <a:rPr lang="ru-RU" b="1" smtClean="0"/>
            </a:br>
            <a:r>
              <a:rPr lang="ru-RU" b="1" smtClean="0"/>
              <a:t>Аби ти щаслива була, Україно</a:t>
            </a:r>
            <a:br>
              <a:rPr lang="ru-RU" b="1" smtClean="0"/>
            </a:br>
            <a:r>
              <a:rPr lang="ru-RU" b="1" smtClean="0"/>
              <a:t>Моя Батьківщино!</a:t>
            </a:r>
          </a:p>
        </p:txBody>
      </p:sp>
      <p:pic>
        <p:nvPicPr>
          <p:cNvPr id="21507" name="Picture 2" descr="D:\МАМОЧКА\ПРЕЗЕНТАЦІЇ\Соборність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500563"/>
            <a:ext cx="2817812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МОЧКА\ПРЕЗЕНТАЦІЇ\Соборність\29-unian_275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"/>
            <a:ext cx="8686800" cy="1857375"/>
          </a:xfrm>
        </p:spPr>
        <p:txBody>
          <a:bodyPr>
            <a:normAutofit lnSpcReduction="10000"/>
          </a:bodyPr>
          <a:lstStyle/>
          <a:p>
            <a:pPr indent="12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Велична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свята, моя </a:t>
            </a:r>
            <a:r>
              <a:rPr lang="ru-RU" b="1" i="1" dirty="0" err="1" smtClean="0">
                <a:solidFill>
                  <a:srgbClr val="FF0000"/>
                </a:solidFill>
              </a:rPr>
              <a:t>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Україно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Лише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тобі</a:t>
            </a:r>
            <a:r>
              <a:rPr lang="ru-RU" b="1" i="1" dirty="0" smtClean="0">
                <a:solidFill>
                  <a:srgbClr val="FF0000"/>
                </a:solidFill>
              </a:rPr>
              <a:t> карать нас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судить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Нам </a:t>
            </a:r>
            <a:r>
              <a:rPr lang="ru-RU" b="1" i="1" dirty="0" err="1" smtClean="0">
                <a:solidFill>
                  <a:srgbClr val="FF0000"/>
                </a:solidFill>
              </a:rPr>
              <a:t>берегти</a:t>
            </a:r>
            <a:r>
              <a:rPr lang="ru-RU" b="1" i="1" dirty="0" smtClean="0">
                <a:solidFill>
                  <a:srgbClr val="FF0000"/>
                </a:solidFill>
              </a:rPr>
              <a:t> тебе, </a:t>
            </a:r>
            <a:r>
              <a:rPr lang="ru-RU" b="1" i="1" dirty="0" err="1" smtClean="0">
                <a:solidFill>
                  <a:srgbClr val="FF0000"/>
                </a:solidFill>
              </a:rPr>
              <a:t>Соборну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єдину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І нам твою </a:t>
            </a:r>
            <a:r>
              <a:rPr lang="ru-RU" b="1" i="1" dirty="0" err="1" smtClean="0">
                <a:solidFill>
                  <a:srgbClr val="FF0000"/>
                </a:solidFill>
              </a:rPr>
              <a:t>історію</a:t>
            </a:r>
            <a:r>
              <a:rPr lang="ru-RU" b="1" i="1" dirty="0" smtClean="0">
                <a:solidFill>
                  <a:srgbClr val="FF0000"/>
                </a:solidFill>
              </a:rPr>
              <a:t> творить!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АМОЧКА\ПРЕЗЕНТАЦІЇ\Соборність\vf4a8c02712b54e_2009819164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6858000" cy="5311775"/>
          </a:xfrm>
        </p:spPr>
        <p:txBody>
          <a:bodyPr/>
          <a:lstStyle/>
          <a:p>
            <a:pPr indent="1270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3116F6"/>
                </a:solidFill>
              </a:rPr>
              <a:t>Рідна матір, Україно!</a:t>
            </a:r>
            <a:br>
              <a:rPr lang="ru-RU" b="1" smtClean="0">
                <a:solidFill>
                  <a:srgbClr val="3116F6"/>
                </a:solidFill>
              </a:rPr>
            </a:br>
            <a:r>
              <a:rPr lang="ru-RU" b="1" smtClean="0">
                <a:solidFill>
                  <a:srgbClr val="3116F6"/>
                </a:solidFill>
              </a:rPr>
              <a:t>Подивись, твої сини</a:t>
            </a:r>
            <a:br>
              <a:rPr lang="ru-RU" b="1" smtClean="0">
                <a:solidFill>
                  <a:srgbClr val="3116F6"/>
                </a:solidFill>
              </a:rPr>
            </a:br>
            <a:r>
              <a:rPr lang="ru-RU" b="1" smtClean="0">
                <a:solidFill>
                  <a:srgbClr val="3116F6"/>
                </a:solidFill>
              </a:rPr>
              <a:t>Вже посіяли Свободу,</a:t>
            </a:r>
            <a:br>
              <a:rPr lang="ru-RU" b="1" smtClean="0">
                <a:solidFill>
                  <a:srgbClr val="3116F6"/>
                </a:solidFill>
              </a:rPr>
            </a:br>
            <a:r>
              <a:rPr lang="ru-RU" b="1" smtClean="0">
                <a:solidFill>
                  <a:srgbClr val="3116F6"/>
                </a:solidFill>
              </a:rPr>
              <a:t>Вже колосяться лани.</a:t>
            </a:r>
            <a:br>
              <a:rPr lang="ru-RU" b="1" smtClean="0">
                <a:solidFill>
                  <a:srgbClr val="3116F6"/>
                </a:solidFill>
              </a:rPr>
            </a:br>
            <a:r>
              <a:rPr lang="ru-RU" b="1" smtClean="0">
                <a:solidFill>
                  <a:srgbClr val="3116F6"/>
                </a:solidFill>
              </a:rPr>
              <a:t>Ті, із кого кепкували,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3116F6"/>
                </a:solidFill>
              </a:rPr>
              <a:t>Насміхались, як могли,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Знов народом гордим стали,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Більш вони вже не хохли,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Не лакузи, не примари,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А герої та борці.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357438"/>
            <a:ext cx="5572125" cy="3143250"/>
          </a:xfrm>
        </p:spPr>
        <p:txBody>
          <a:bodyPr>
            <a:normAutofit fontScale="92500" lnSpcReduction="20000"/>
          </a:bodyPr>
          <a:lstStyle/>
          <a:p>
            <a:pPr indent="12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/>
              <a:t>Маєм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сонце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маєм</a:t>
            </a:r>
            <a:r>
              <a:rPr lang="ru-RU" b="1" i="1" dirty="0" smtClean="0"/>
              <a:t> море,</a:t>
            </a:r>
            <a:br>
              <a:rPr lang="ru-RU" b="1" i="1" dirty="0" smtClean="0"/>
            </a:br>
            <a:r>
              <a:rPr lang="ru-RU" b="1" i="1" dirty="0" err="1" smtClean="0"/>
              <a:t>Маєм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Київ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Дніпро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Маєм</a:t>
            </a:r>
            <a:r>
              <a:rPr lang="ru-RU" b="1" i="1" dirty="0" smtClean="0"/>
              <a:t> землю </a:t>
            </a:r>
            <a:r>
              <a:rPr lang="ru-RU" b="1" i="1" dirty="0" err="1" smtClean="0"/>
              <a:t>неозору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На </a:t>
            </a:r>
            <a:r>
              <a:rPr lang="ru-RU" b="1" i="1" dirty="0" err="1" smtClean="0"/>
              <a:t>якій</a:t>
            </a:r>
            <a:r>
              <a:rPr lang="ru-RU" b="1" i="1" dirty="0" smtClean="0"/>
              <a:t> росте добро.</a:t>
            </a:r>
            <a:br>
              <a:rPr lang="ru-RU" b="1" i="1" dirty="0" smtClean="0"/>
            </a:br>
            <a:r>
              <a:rPr lang="ru-RU" b="1" i="1" dirty="0" err="1" smtClean="0"/>
              <a:t>Синьо-жовтий</a:t>
            </a:r>
            <a:r>
              <a:rPr lang="ru-RU" b="1" i="1" dirty="0" smtClean="0"/>
              <a:t> прапор </a:t>
            </a:r>
            <a:r>
              <a:rPr lang="ru-RU" b="1" i="1" dirty="0" err="1" smtClean="0"/>
              <a:t>маєм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Й </a:t>
            </a:r>
            <a:r>
              <a:rPr lang="ru-RU" b="1" i="1" dirty="0" err="1" smtClean="0"/>
              <a:t>Володимирський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тризуб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Дон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Сян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обіймають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>Ми – народ - </a:t>
            </a:r>
            <a:r>
              <a:rPr lang="ru-RU" b="1" i="1" dirty="0" err="1" smtClean="0"/>
              <a:t>великолюб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24579" name="Picture 2" descr="D:\МАМОЧКА\ПРЕЗЕНТАЦІЇ\Соборність\kie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42875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МАМОЧКА\ПРЕЗЕНТАЦІЇ\Соборність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42875"/>
            <a:ext cx="26844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:\МАМОЧКА\ПРЕЗЕНТАЦІЇ\Соборність\carpath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142875"/>
            <a:ext cx="26431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D:\МАМОЧКА\ПРЕЗЕНТАЦІЇ\Соборність\1369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2357438"/>
            <a:ext cx="2692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D:\МАМОЧКА\ПРЕЗЕНТАЦІЇ\Соборність\1289249200_001976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38" y="4214813"/>
            <a:ext cx="24098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АМОЧКА\ПРЕЗЕНТАЦІЇ\Соборність\677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6143625" cy="3357563"/>
          </a:xfrm>
        </p:spPr>
        <p:txBody>
          <a:bodyPr>
            <a:normAutofit fontScale="92500" lnSpcReduction="20000"/>
          </a:bodyPr>
          <a:lstStyle/>
          <a:p>
            <a:pPr indent="12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Боже-Отче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всемогутній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Захисти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коханий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край!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Дай нам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вийти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майбутнє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Мужність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сміливість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дай!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Захисти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нас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свавільних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Хижаків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жорстоких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злих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Захисти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божевільних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Чорнобилів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нових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АМОЧКА\ПРЕЗЕНТАЦІЇ\Соборність\30645_26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3500438" cy="6500812"/>
          </a:xfrm>
        </p:spPr>
        <p:txBody>
          <a:bodyPr/>
          <a:lstStyle/>
          <a:p>
            <a:pPr indent="1270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Я співаю про тебе, прекрасна країно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Де хлібами духмяними вкриті поля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І про шлях твій до волі, моя Україно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Незалежна та славна</a:t>
            </a:r>
            <a:r>
              <a:rPr lang="ru-RU" b="1" smtClean="0">
                <a:solidFill>
                  <a:srgbClr val="FFC000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слов’янська земля!</a:t>
            </a: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:\МАМОЧКА\ПРЕЗЕНТАЦІЇ\Соборність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4546600"/>
            <a:ext cx="3643312" cy="2311400"/>
          </a:xfrm>
        </p:spPr>
        <p:txBody>
          <a:bodyPr>
            <a:normAutofit fontScale="70000" lnSpcReduction="20000"/>
          </a:bodyPr>
          <a:lstStyle/>
          <a:p>
            <a:pPr indent="12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Рідна</a:t>
            </a:r>
            <a:r>
              <a:rPr lang="ru-RU" b="1" dirty="0" smtClean="0">
                <a:solidFill>
                  <a:schemeClr val="bg1"/>
                </a:solidFill>
              </a:rPr>
              <a:t> земле моя,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Я листок </a:t>
            </a:r>
            <a:r>
              <a:rPr lang="ru-RU" b="1" dirty="0" err="1" smtClean="0">
                <a:solidFill>
                  <a:schemeClr val="bg1"/>
                </a:solidFill>
              </a:rPr>
              <a:t>твій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зелений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Пісня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шелесті</a:t>
            </a:r>
            <a:r>
              <a:rPr lang="ru-RU" b="1" dirty="0" smtClean="0">
                <a:solidFill>
                  <a:schemeClr val="bg1"/>
                </a:solidFill>
              </a:rPr>
              <a:t> трав,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Промінь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сонця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росі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грудей </a:t>
            </a:r>
            <a:r>
              <a:rPr lang="ru-RU" b="1" dirty="0" err="1" smtClean="0">
                <a:solidFill>
                  <a:schemeClr val="bg1"/>
                </a:solidFill>
              </a:rPr>
              <a:t>твоїх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r>
              <a:rPr lang="ru-RU" b="1" dirty="0" err="1" smtClean="0">
                <a:solidFill>
                  <a:schemeClr val="bg1"/>
                </a:solidFill>
                <a:sym typeface="Symbol"/>
              </a:rPr>
              <a:t></a:t>
            </a:r>
            <a:r>
              <a:rPr lang="ru-RU" b="1" dirty="0" err="1" smtClean="0">
                <a:solidFill>
                  <a:schemeClr val="bg1"/>
                </a:solidFill>
              </a:rPr>
              <a:t>ю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Україно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натхнення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 err="1" smtClean="0">
                <a:solidFill>
                  <a:schemeClr val="bg1"/>
                </a:solidFill>
              </a:rPr>
              <a:t>спішу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землі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цвіте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красі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МАМОЧКА\ПРЕЗЕНТАЦІЇ\Соборність\0_10d76_4e5b762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8"/>
            <a:ext cx="5715000" cy="3454400"/>
          </a:xfrm>
        </p:spPr>
        <p:txBody>
          <a:bodyPr>
            <a:normAutofit fontScale="92500"/>
          </a:bodyPr>
          <a:lstStyle/>
          <a:p>
            <a:pPr indent="12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Скільки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світлих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доріг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мене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відкрила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високих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зірок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широкі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поля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твоя кров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твоя сила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Найдорожча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Рідна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земле моя!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008562"/>
          </a:xfrm>
        </p:spPr>
        <p:txBody>
          <a:bodyPr/>
          <a:lstStyle/>
          <a:p>
            <a:pPr marL="0" indent="360363" eaLnBrk="1" hangingPunct="1">
              <a:buFont typeface="Wingdings 2" pitchFamily="18" charset="2"/>
              <a:buNone/>
            </a:pPr>
            <a:r>
              <a:rPr lang="uk-UA" b="1" smtClean="0"/>
              <a:t>День Соборності України – свято що відзначається щороку 22 січня в день проголошення Акту воз</a:t>
            </a:r>
            <a:r>
              <a:rPr lang="uk-UA" b="1" smtClean="0">
                <a:sym typeface="Symbol" pitchFamily="18" charset="2"/>
              </a:rPr>
              <a:t></a:t>
            </a:r>
            <a:r>
              <a:rPr lang="uk-UA" b="1" smtClean="0"/>
              <a:t>єднання Української Народної Республіки й Західноукраїнської Народної Республіки що відбулося у 1919 році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11267" name="Picture 2" descr="D:\МАМОЧКА\ПРЕЗЕНТАЦІЇ\Соборність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332263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4695825" cy="4786313"/>
          </a:xfrm>
        </p:spPr>
        <p:txBody>
          <a:bodyPr/>
          <a:lstStyle/>
          <a:p>
            <a:pPr indent="12700" eaLnBrk="1" hangingPunct="1">
              <a:buFont typeface="Wingdings 2" pitchFamily="18" charset="2"/>
              <a:buNone/>
            </a:pPr>
            <a:r>
              <a:rPr lang="ru-RU" b="1" smtClean="0"/>
              <a:t>Земле рідна, з чим тебе зрівняти?</a:t>
            </a:r>
            <a:br>
              <a:rPr lang="ru-RU" b="1" smtClean="0"/>
            </a:br>
            <a:r>
              <a:rPr lang="ru-RU" b="1" smtClean="0"/>
              <a:t>Від любові серцю в грудях тісно.</a:t>
            </a:r>
            <a:br>
              <a:rPr lang="ru-RU" b="1" smtClean="0"/>
            </a:br>
            <a:r>
              <a:rPr lang="ru-RU" b="1" smtClean="0"/>
              <a:t>Допоки сущі – будем хліб творити,</a:t>
            </a:r>
            <a:br>
              <a:rPr lang="ru-RU" b="1" smtClean="0"/>
            </a:br>
            <a:r>
              <a:rPr lang="ru-RU" b="1" smtClean="0"/>
              <a:t>Допоки і щасливі будуть діти!</a:t>
            </a:r>
            <a:endParaRPr lang="ru-RU" smtClean="0"/>
          </a:p>
        </p:txBody>
      </p:sp>
      <p:pic>
        <p:nvPicPr>
          <p:cNvPr id="29699" name="Picture 2" descr="D:\МАМОЧКА\ПРЕЗЕНТАЦІЇ\Соборність\39d4104ab6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1143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D:\МАМОЧКА\ПРЕЗЕНТАЦІЇ\Соборність\da9b2761e1d6c37fc11e8944fe49056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3786188"/>
            <a:ext cx="3416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04800" y="1428750"/>
            <a:ext cx="4838700" cy="4651375"/>
          </a:xfrm>
        </p:spPr>
        <p:txBody>
          <a:bodyPr/>
          <a:lstStyle/>
          <a:p>
            <a:pPr indent="12700" eaLnBrk="1" hangingPunct="1">
              <a:buFont typeface="Wingdings 2" pitchFamily="18" charset="2"/>
              <a:buNone/>
            </a:pPr>
            <a:r>
              <a:rPr lang="ru-RU" b="1" smtClean="0"/>
              <a:t>Хай сонце сяє в нашій пісні</a:t>
            </a:r>
            <a:br>
              <a:rPr lang="ru-RU" b="1" smtClean="0"/>
            </a:br>
            <a:r>
              <a:rPr lang="ru-RU" b="1" smtClean="0"/>
              <a:t>І світом котиться луна.</a:t>
            </a:r>
            <a:br>
              <a:rPr lang="ru-RU" b="1" smtClean="0"/>
            </a:br>
            <a:r>
              <a:rPr lang="ru-RU" b="1" smtClean="0"/>
              <a:t>Ми в чомусь може трохи різні,</a:t>
            </a:r>
            <a:br>
              <a:rPr lang="ru-RU" b="1" smtClean="0"/>
            </a:br>
            <a:r>
              <a:rPr lang="ru-RU" b="1" smtClean="0"/>
              <a:t>Та Україна в нас одна</a:t>
            </a:r>
            <a:endParaRPr lang="ru-RU" smtClean="0"/>
          </a:p>
        </p:txBody>
      </p:sp>
      <p:pic>
        <p:nvPicPr>
          <p:cNvPr id="30723" name="Picture 3" descr="D:\МАМОЧКА\ПРЕЗЕНТАЦІЇ\Соборність\2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143000"/>
            <a:ext cx="3554412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МАМОЧКА\ПРЕЗЕНТАЦІЇ\Соборність\1636cae938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715000" y="2928938"/>
            <a:ext cx="3429000" cy="39290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300" b="1" smtClean="0">
                <a:solidFill>
                  <a:schemeClr val="bg1"/>
                </a:solidFill>
              </a:rPr>
              <a:t>Ми дуже любимо свій край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І любим Україну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Її лани, зелений гай,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В саду рясну калину.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Там соловейко навесні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Співає між гілками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Там ми співаємо пісні</a:t>
            </a:r>
            <a:br>
              <a:rPr lang="ru-RU" sz="2300" b="1" smtClean="0">
                <a:solidFill>
                  <a:schemeClr val="bg1"/>
                </a:solidFill>
              </a:rPr>
            </a:br>
            <a:r>
              <a:rPr lang="ru-RU" sz="2300" b="1" smtClean="0">
                <a:solidFill>
                  <a:schemeClr val="bg1"/>
                </a:solidFill>
              </a:rPr>
              <a:t>Змагається він з нами</a:t>
            </a:r>
            <a:r>
              <a:rPr lang="ru-RU" sz="2300" b="1" smtClean="0">
                <a:solidFill>
                  <a:srgbClr val="3116F6"/>
                </a:solidFill>
              </a:rPr>
              <a:t>.</a:t>
            </a:r>
            <a:endParaRPr lang="ru-RU" sz="2300" smtClean="0">
              <a:solidFill>
                <a:srgbClr val="3116F6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АМОЧКА\ПРЕЗЕНТАЦІЇ\Соборність\4576588_8810ef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072313" cy="1928813"/>
          </a:xfrm>
        </p:spPr>
        <p:txBody>
          <a:bodyPr/>
          <a:lstStyle/>
          <a:p>
            <a:pPr indent="127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Нехай цвітуть про тебе співи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Тебе люблю без краю я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Мій край веселий і щасливий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Вкраїнська зоряна земля.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МАМОЧКА\ПРЕЗЕНТАЦІЇ\Соборність\478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14313" y="4143375"/>
            <a:ext cx="3357562" cy="24288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chemeClr val="bg1"/>
                </a:solidFill>
              </a:rPr>
              <a:t>Ми вірим в майбутнє твоє, Україно!</a:t>
            </a:r>
            <a:br>
              <a:rPr lang="ru-RU" sz="2100" b="1" smtClean="0">
                <a:solidFill>
                  <a:schemeClr val="bg1"/>
                </a:solidFill>
              </a:rPr>
            </a:br>
            <a:r>
              <a:rPr lang="ru-RU" sz="2100" b="1" smtClean="0">
                <a:solidFill>
                  <a:schemeClr val="bg1"/>
                </a:solidFill>
              </a:rPr>
              <a:t>Говорять сьогодні дорослі й малі</a:t>
            </a:r>
            <a:br>
              <a:rPr lang="ru-RU" sz="2100" b="1" smtClean="0">
                <a:solidFill>
                  <a:schemeClr val="bg1"/>
                </a:solidFill>
              </a:rPr>
            </a:br>
            <a:r>
              <a:rPr lang="ru-RU" sz="2100" b="1" smtClean="0">
                <a:solidFill>
                  <a:schemeClr val="bg1"/>
                </a:solidFill>
              </a:rPr>
              <a:t>Бо ти в нас – найкраща, бо ти в нас єдина,</a:t>
            </a:r>
            <a:br>
              <a:rPr lang="ru-RU" sz="2100" b="1" smtClean="0">
                <a:solidFill>
                  <a:schemeClr val="bg1"/>
                </a:solidFill>
              </a:rPr>
            </a:br>
            <a:r>
              <a:rPr lang="ru-RU" sz="2100" b="1" smtClean="0">
                <a:solidFill>
                  <a:schemeClr val="bg1"/>
                </a:solidFill>
              </a:rPr>
              <a:t>Немає такої, як ти на землі.</a:t>
            </a:r>
            <a:endParaRPr lang="ru-RU" sz="21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86800" cy="3929062"/>
          </a:xfrm>
        </p:spPr>
        <p:txBody>
          <a:bodyPr/>
          <a:lstStyle/>
          <a:p>
            <a:pPr marL="0" indent="360363" eaLnBrk="1" hangingPunct="1">
              <a:buFont typeface="Wingdings 2" pitchFamily="18" charset="2"/>
              <a:buNone/>
            </a:pPr>
            <a:r>
              <a:rPr lang="uk-UA" b="1" smtClean="0"/>
              <a:t>Офіційно в Україні День Соборності відзначається з 1999 року. “Враховуючи</a:t>
            </a:r>
            <a:r>
              <a:rPr lang="uk-UA" b="1" i="1" smtClean="0"/>
              <a:t> велике політичне та історичне значення об'єднання</a:t>
            </a:r>
            <a:r>
              <a:rPr lang="uk-UA" b="1" i="1" smtClean="0">
                <a:sym typeface="Symbol" pitchFamily="18" charset="2"/>
              </a:rPr>
              <a:t> </a:t>
            </a:r>
            <a:r>
              <a:rPr lang="uk-UA" b="1" i="1" smtClean="0"/>
              <a:t>Української Народної Республіки й Західноукраїнської Народної Республіки для утворення єдиної соборної української держави. ”</a:t>
            </a:r>
            <a:endParaRPr lang="ru-RU" b="1" i="1" smtClean="0"/>
          </a:p>
        </p:txBody>
      </p:sp>
      <p:pic>
        <p:nvPicPr>
          <p:cNvPr id="12291" name="Picture 2" descr="D:\МАМОЧКА\ПРЕЗЕНТАЦІЇ\Соборність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971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4052887" cy="5286375"/>
          </a:xfrm>
        </p:spPr>
        <p:txBody>
          <a:bodyPr/>
          <a:lstStyle/>
          <a:p>
            <a:pPr marL="0" indent="360363" algn="ctr" eaLnBrk="1" hangingPunct="1">
              <a:buFont typeface="Wingdings 2" pitchFamily="18" charset="2"/>
              <a:buNone/>
            </a:pPr>
            <a:r>
              <a:rPr lang="uk-UA" b="1" smtClean="0"/>
              <a:t>Ідея соборності бере свій початок від об'єднання</a:t>
            </a:r>
            <a:r>
              <a:rPr lang="uk-UA" b="1" smtClean="0">
                <a:sym typeface="Symbol" pitchFamily="18" charset="2"/>
              </a:rPr>
              <a:t> давньоруських земель навколо князівського престолу в Києві</a:t>
            </a:r>
            <a:r>
              <a:rPr lang="uk-UA" smtClean="0">
                <a:sym typeface="Symbol" pitchFamily="18" charset="2"/>
              </a:rPr>
              <a:t>.</a:t>
            </a:r>
            <a:endParaRPr lang="ru-RU" smtClean="0"/>
          </a:p>
        </p:txBody>
      </p:sp>
      <p:pic>
        <p:nvPicPr>
          <p:cNvPr id="13315" name="Picture 3" descr="D:\МАМОЧКА\ПРЕЗЕНТАЦІЇ\Соборність\monu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277938"/>
            <a:ext cx="3875087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3910013" cy="5572125"/>
          </a:xfrm>
        </p:spPr>
        <p:txBody>
          <a:bodyPr/>
          <a:lstStyle/>
          <a:p>
            <a:pPr marL="0" indent="355600" eaLnBrk="1" hangingPunct="1">
              <a:buFont typeface="Wingdings 2" pitchFamily="18" charset="2"/>
              <a:buNone/>
            </a:pPr>
            <a:r>
              <a:rPr lang="uk-UA" b="1" smtClean="0"/>
              <a:t>Київська Русь, об'єднавши у своїх кордонах усі східнослов'янські племена, досягла найвищої могутності за часів Володимира Великого та Ярослава Мудрого.</a:t>
            </a:r>
            <a:endParaRPr lang="ru-RU" b="1" smtClean="0"/>
          </a:p>
        </p:txBody>
      </p:sp>
      <p:pic>
        <p:nvPicPr>
          <p:cNvPr id="14339" name="Picture 2" descr="D:\МАМОЧКА\ПРЕЗЕНТАЦІЇ\Соборність\489px-Rus-1015-11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1071563"/>
            <a:ext cx="46577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МАМОЧКА\ПРЕЗЕНТАЦІЇ\Соборність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143000"/>
            <a:ext cx="15001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:\МАМОЧКА\ПРЕЗЕНТАЦІЇ\Соборність\1266332681_wolodymyr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5072063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928938" y="3357563"/>
            <a:ext cx="6062662" cy="3286125"/>
          </a:xfrm>
        </p:spPr>
        <p:txBody>
          <a:bodyPr/>
          <a:lstStyle/>
          <a:p>
            <a:pPr marL="0" indent="355600" eaLnBrk="1" hangingPunct="1">
              <a:buFont typeface="Wingdings 2" pitchFamily="18" charset="2"/>
              <a:buNone/>
            </a:pPr>
            <a:r>
              <a:rPr lang="uk-UA" b="1" smtClean="0"/>
              <a:t>Протягом віків її практичним втіленням займалися українські гетьмани Богдан Хмельницький,Петро Дорошенко, Іван Мазепа, Пилип </a:t>
            </a:r>
            <a:r>
              <a:rPr lang="uk-UA" smtClean="0"/>
              <a:t>Орлик.</a:t>
            </a:r>
            <a:endParaRPr lang="ru-RU" smtClean="0"/>
          </a:p>
        </p:txBody>
      </p:sp>
      <p:pic>
        <p:nvPicPr>
          <p:cNvPr id="15363" name="Picture 2" descr="D:\МАМОЧКА\ПРЕЗЕНТАЦІЇ\Соборність\mus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643313"/>
            <a:ext cx="25066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МАМОЧКА\ПРЕЗЕНТАЦІЇ\Соборність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357188"/>
            <a:ext cx="2600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МАМОЧКА\ПРЕЗЕНТАЦІЇ\Соборність\3c548-10000000000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85750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4410075" cy="5365750"/>
          </a:xfrm>
        </p:spPr>
        <p:txBody>
          <a:bodyPr>
            <a:normAutofit fontScale="85000" lnSpcReduction="10000"/>
          </a:bodyPr>
          <a:lstStyle/>
          <a:p>
            <a:pPr marL="0" indent="355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В результаті ухвалення ІІІ Універсалу Центральної Ради 7 листопада 1917 р. була проголошена УНР, до складу якої ввійшло 3 губернії. Під впливом цих подій у жовтні 1918 р.</a:t>
            </a:r>
            <a:r>
              <a:rPr lang="ru-RU" dirty="0" smtClean="0"/>
              <a:t>у </a:t>
            </a:r>
            <a:r>
              <a:rPr lang="uk-UA" dirty="0" smtClean="0"/>
              <a:t>Львові представники Західноукраїнських політичних партій створили Українську Центральну Раду, а 19 жовтня того ж року було проголошено утворення ЗУНР</a:t>
            </a:r>
            <a:endParaRPr lang="ru-RU" dirty="0" smtClean="0"/>
          </a:p>
        </p:txBody>
      </p:sp>
      <p:pic>
        <p:nvPicPr>
          <p:cNvPr id="16387" name="Picture 5" descr="D:\МАМОЧКА\ПРЕЗЕНТАЦІЇ\Соборність\126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714375"/>
            <a:ext cx="2168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D:\МАМОЧКА\ПРЕЗЕНТАЦІЇ\Соборність\198-7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3735388"/>
            <a:ext cx="2032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 eaLnBrk="1" hangingPunct="1">
              <a:buFont typeface="Wingdings 2" pitchFamily="18" charset="2"/>
              <a:buNone/>
            </a:pPr>
            <a:r>
              <a:rPr lang="uk-UA" b="1" smtClean="0"/>
              <a:t>22 січня 1919 року у Києві на Софієвській площі відбулися урочисті збори на яких був проголошений Акт Злуки українських земель. Століттями розірваний український народ визволився з неволі і воз</a:t>
            </a:r>
            <a:r>
              <a:rPr lang="uk-UA" b="1" smtClean="0">
                <a:sym typeface="Symbol" pitchFamily="18" charset="2"/>
              </a:rPr>
              <a:t></a:t>
            </a:r>
            <a:r>
              <a:rPr lang="uk-UA" b="1" smtClean="0"/>
              <a:t>єднався на своїй землі в єдиній українській.                   </a:t>
            </a:r>
            <a:r>
              <a:rPr lang="uk-UA" smtClean="0"/>
              <a:t>державі.</a:t>
            </a:r>
            <a:endParaRPr lang="ru-RU" smtClean="0"/>
          </a:p>
        </p:txBody>
      </p:sp>
      <p:pic>
        <p:nvPicPr>
          <p:cNvPr id="17411" name="Picture 2" descr="D:\МАМОЧКА\ПРЕЗЕНТАЦІЇ\Соборність\p_0373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143375"/>
            <a:ext cx="233838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481638" cy="4525962"/>
          </a:xfrm>
        </p:spPr>
        <p:txBody>
          <a:bodyPr/>
          <a:lstStyle/>
          <a:p>
            <a:pPr marL="0" indent="355600" eaLnBrk="1" hangingPunct="1">
              <a:buFont typeface="Wingdings 2" pitchFamily="18" charset="2"/>
              <a:buNone/>
            </a:pPr>
            <a:r>
              <a:rPr lang="uk-UA" b="1" smtClean="0"/>
              <a:t>23 січня розпочався Трудовий Конгрес України, який мав виконувати функції всеукраїнського парламенту. Акт Злуки було затверджено вищим законодавчим органом України.</a:t>
            </a:r>
            <a:endParaRPr lang="ru-RU" b="1" smtClean="0"/>
          </a:p>
        </p:txBody>
      </p:sp>
      <p:pic>
        <p:nvPicPr>
          <p:cNvPr id="18435" name="Picture 2" descr="D:\МАМОЧКА\ПРЕЗЕНТАЦІЇ\Соборність\File_21581949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571625"/>
            <a:ext cx="29527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372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Franklin Gothic Medium</vt:lpstr>
      <vt:lpstr>Franklin Gothic Book</vt:lpstr>
      <vt:lpstr>Wingdings 2</vt:lpstr>
      <vt:lpstr>Calibri</vt:lpstr>
      <vt:lpstr>Symbol</vt:lpstr>
      <vt:lpstr>Трек</vt:lpstr>
      <vt:lpstr>22 січня – День соборності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60</cp:revision>
  <dcterms:created xsi:type="dcterms:W3CDTF">2011-01-18T17:05:46Z</dcterms:created>
  <dcterms:modified xsi:type="dcterms:W3CDTF">2018-12-01T14:45:39Z</dcterms:modified>
</cp:coreProperties>
</file>