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2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05326"/>
            <a:ext cx="7766936" cy="794085"/>
          </a:xfrm>
        </p:spPr>
        <p:txBody>
          <a:bodyPr/>
          <a:lstStyle/>
          <a:p>
            <a:r>
              <a:rPr lang="uk-UA" sz="4400" dirty="0" smtClean="0"/>
              <a:t>ВЧИМОСЯ БУТИ МАЙСТРАМИ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23635" y="1672389"/>
            <a:ext cx="7766936" cy="506092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НАВЧИТИСЬ ТВОРИТИ ГАРНІ РЕЧІ СВОЇМИ РУКАМИ, ВНОСИТИ  КРАСУ В БУДЕННЕ ЖИТТЯ – ЦЬОГО ВЧИТЬ НАС МАР′ЯНА ІВАНІВНА НА ЦІКАВИХ ЗАНЯТТЯХ З ТВОРЧОСТІ У ВЕЧІРНІ ГОДИНИ ТА У ВИХІДНІ ДНІ.</a:t>
            </a:r>
          </a:p>
          <a:p>
            <a:pPr algn="ctr"/>
            <a:endParaRPr lang="uk-UA" sz="3200" dirty="0"/>
          </a:p>
          <a:p>
            <a:pPr algn="ctr"/>
            <a:r>
              <a:rPr lang="uk-UA" sz="3200" dirty="0" smtClean="0"/>
              <a:t> ПОГЛЯНЬТЕ, ЯК ЦЕ ВИХОДИТЬ У НАС!!!</a:t>
            </a:r>
          </a:p>
          <a:p>
            <a:pPr algn="ctr"/>
            <a:r>
              <a:rPr lang="uk-UA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вихованці групи Сніжинка-Веселка </a:t>
            </a:r>
            <a:endParaRPr lang="uk-UA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6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18" y="609600"/>
            <a:ext cx="4514850" cy="6019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579" y="609600"/>
            <a:ext cx="426318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9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474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251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9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ПРАЦЮЮТЬ МАЛЕНЬКІ МАЙСТРИ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360" y="2112462"/>
            <a:ext cx="3342084" cy="44561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771" y="2112462"/>
            <a:ext cx="3517231" cy="44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1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747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9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ВИСТАВКА РОБІТ ДІТЕЙ З СВОЇМ МАЙСТРОМ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489" y="2105170"/>
            <a:ext cx="3388518" cy="4518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35" y="2074286"/>
            <a:ext cx="3449783" cy="45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6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564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4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164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5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609600"/>
            <a:ext cx="4572000" cy="6096000"/>
          </a:xfrm>
          <a:prstGeom prst="rect">
            <a:avLst/>
          </a:prstGeom>
        </p:spPr>
      </p:pic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609600"/>
            <a:ext cx="4684375" cy="5999018"/>
          </a:xfrm>
        </p:spPr>
      </p:pic>
    </p:spTree>
    <p:extLst>
      <p:ext uri="{BB962C8B-B14F-4D97-AF65-F5344CB8AC3E}">
        <p14:creationId xmlns:p14="http://schemas.microsoft.com/office/powerpoint/2010/main" xmlns="" val="32996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МИ ТВОРИМО </a:t>
            </a:r>
            <a:endParaRPr lang="uk-UA" sz="6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384" y="1491916"/>
            <a:ext cx="3807618" cy="5076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491916"/>
            <a:ext cx="355778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1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18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72000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709" y="6096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41043" cy="6054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599"/>
            <a:ext cx="4572000" cy="60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3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07" y="609600"/>
            <a:ext cx="4551759" cy="6069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873" y="582613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5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08"/>
            <a:ext cx="8596668" cy="1690255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ЦЕ ПОДАРУНОК ВІД ДІТЕЙ УЛЮБЛЕНІЙ ВИХОВАТЕЛЬЦІ-МАЙСТРИНІ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052" y="1870364"/>
            <a:ext cx="3523059" cy="4752110"/>
          </a:xfrm>
        </p:spPr>
      </p:pic>
    </p:spTree>
    <p:extLst>
      <p:ext uri="{BB962C8B-B14F-4D97-AF65-F5344CB8AC3E}">
        <p14:creationId xmlns:p14="http://schemas.microsoft.com/office/powerpoint/2010/main" xmlns="" val="19563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7042"/>
            <a:ext cx="8596668" cy="93846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 Д Е К У П А Ж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491916"/>
            <a:ext cx="3666066" cy="5077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663" y="1491916"/>
            <a:ext cx="3573379" cy="50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6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074318" cy="5432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990" y="609600"/>
            <a:ext cx="4034589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2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76" y="609600"/>
            <a:ext cx="4074318" cy="5432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011" y="609600"/>
            <a:ext cx="4203031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2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4524375" cy="603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4895" y="609600"/>
            <a:ext cx="4383505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6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10" y="609600"/>
            <a:ext cx="4524375" cy="603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927" y="609600"/>
            <a:ext cx="4407568" cy="59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ТАКІ ЦІКАВІ РОБОТИ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480" y="1744951"/>
            <a:ext cx="3450431" cy="4600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855" y="1744951"/>
            <a:ext cx="3435928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4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 КВІТІВ ТА ПАННО ТЕХНІКОЮ КАНЗАШІ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239" y="2303379"/>
            <a:ext cx="3283743" cy="4085388"/>
          </a:xfrm>
        </p:spPr>
      </p:pic>
    </p:spTree>
    <p:extLst>
      <p:ext uri="{BB962C8B-B14F-4D97-AF65-F5344CB8AC3E}">
        <p14:creationId xmlns:p14="http://schemas.microsoft.com/office/powerpoint/2010/main" xmlns="" val="42211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82</Words>
  <Application>Microsoft Office PowerPoint</Application>
  <PresentationFormat>Произвольный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ВЧИМОСЯ БУТИ МАЙСТРАМИ</vt:lpstr>
      <vt:lpstr>МИ ТВОРИМО </vt:lpstr>
      <vt:lpstr>ЦЕ  Д Е К У П А Ж</vt:lpstr>
      <vt:lpstr>Слайд 4</vt:lpstr>
      <vt:lpstr>Слайд 5</vt:lpstr>
      <vt:lpstr>Слайд 6</vt:lpstr>
      <vt:lpstr>Слайд 7</vt:lpstr>
      <vt:lpstr>ОСЬ ТАКІ ЦІКАВІ РОБОТИ</vt:lpstr>
      <vt:lpstr>ВИГОТОВЛЕННЯ КВІТІВ ТА ПАННО ТЕХНІКОЮ КАНЗАШІ</vt:lpstr>
      <vt:lpstr>Слайд 10</vt:lpstr>
      <vt:lpstr>Слайд 11</vt:lpstr>
      <vt:lpstr>Слайд 12</vt:lpstr>
      <vt:lpstr>Слайд 13</vt:lpstr>
      <vt:lpstr>ПРАЦЮЮТЬ МАЛЕНЬКІ МАЙСТРИ</vt:lpstr>
      <vt:lpstr>Слайд 15</vt:lpstr>
      <vt:lpstr>ВИСТАВКА РОБІТ ДІТЕЙ З СВОЇМ МАЙСТРОМ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 ЦЕ ПОДАРУНОК ВІД ДІТЕЙ УЛЮБЛЕНІЙ ВИХОВАТЕЛЬЦІ-МАЙСТРИНІ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ВЧИМОСЯ БУТИ МАЙСТРАМИ</dc:title>
  <dc:creator>RePack by Diakov</dc:creator>
  <cp:lastModifiedBy>Пользователь Windows</cp:lastModifiedBy>
  <cp:revision>8</cp:revision>
  <dcterms:created xsi:type="dcterms:W3CDTF">2018-12-03T16:36:32Z</dcterms:created>
  <dcterms:modified xsi:type="dcterms:W3CDTF">2018-12-03T20:47:22Z</dcterms:modified>
</cp:coreProperties>
</file>