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471011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57344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873732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2324600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989655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25851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99908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59881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222636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238200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35626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606806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86065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445302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620586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dirty="0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88257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2FDD3-B4E6-4953-85E4-7119EF042D8E}" type="datetimeFigureOut">
              <a:rPr lang="uk-UA" smtClean="0"/>
              <a:pPr/>
              <a:t>03.12.2018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5ED6480-79DA-4BC0-B8D0-153CB8196EA0}" type="slidenum">
              <a:rPr lang="uk-UA" smtClean="0"/>
              <a:pPr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60729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005840"/>
            <a:ext cx="7766936" cy="2116183"/>
          </a:xfrm>
        </p:spPr>
        <p:txBody>
          <a:bodyPr/>
          <a:lstStyle/>
          <a:p>
            <a:pPr algn="ctr"/>
            <a:r>
              <a:rPr lang="uk-UA" b="1" dirty="0" smtClean="0"/>
              <a:t>Мисливський замок графа </a:t>
            </a:r>
            <a:r>
              <a:rPr lang="uk-UA" b="1" dirty="0" smtClean="0"/>
              <a:t>Шенборна</a:t>
            </a:r>
            <a:endParaRPr lang="uk-UA" b="1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 smtClean="0">
                <a:solidFill>
                  <a:srgbClr val="C00000"/>
                </a:solidFill>
              </a:rPr>
              <a:t>Підготували вихованці родинної групи «Колосок» з вихователем </a:t>
            </a:r>
            <a:r>
              <a:rPr lang="uk-UA" sz="2400" b="1" dirty="0" smtClean="0">
                <a:solidFill>
                  <a:srgbClr val="C00000"/>
                </a:solidFill>
              </a:rPr>
              <a:t>Добош</a:t>
            </a:r>
            <a:r>
              <a:rPr lang="uk-UA" sz="2400" b="1" dirty="0" smtClean="0">
                <a:solidFill>
                  <a:srgbClr val="C00000"/>
                </a:solidFill>
              </a:rPr>
              <a:t> Г.І.</a:t>
            </a:r>
            <a:endParaRPr lang="uk-UA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976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Мисливський</a:t>
            </a:r>
            <a:r>
              <a:rPr lang="ru-RU" b="1" dirty="0"/>
              <a:t> замок </a:t>
            </a:r>
            <a:r>
              <a:rPr lang="ru-RU" b="1" dirty="0"/>
              <a:t>Шенборна</a:t>
            </a: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>Санаторій</a:t>
            </a:r>
            <a:r>
              <a:rPr lang="ru-RU" b="1" dirty="0" smtClean="0"/>
              <a:t>  «</a:t>
            </a:r>
            <a:r>
              <a:rPr lang="ru-RU" b="1" dirty="0" smtClean="0"/>
              <a:t>Карпати</a:t>
            </a:r>
            <a:r>
              <a:rPr lang="ru-RU" b="1" dirty="0"/>
              <a:t>»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/>
              <a:t>Якщо їхати зі Львова до Ужгорода поїздом, то наступна станція після Сваляви, </a:t>
            </a:r>
            <a:r>
              <a:rPr lang="uk-UA" sz="2800" dirty="0" smtClean="0"/>
              <a:t>станція </a:t>
            </a:r>
            <a:r>
              <a:rPr lang="uk-UA" sz="2800" dirty="0"/>
              <a:t>Санаторій “Карпати”. </a:t>
            </a:r>
            <a:endParaRPr lang="uk-UA" sz="2800" dirty="0" smtClean="0"/>
          </a:p>
          <a:p>
            <a:r>
              <a:rPr lang="uk-UA" sz="2800" dirty="0" smtClean="0"/>
              <a:t>Автомобільна </a:t>
            </a:r>
            <a:r>
              <a:rPr lang="uk-UA" sz="2800" dirty="0"/>
              <a:t>дорога на цій </a:t>
            </a:r>
            <a:r>
              <a:rPr lang="uk-UA" sz="2800" dirty="0" smtClean="0"/>
              <a:t>дільниці йде </a:t>
            </a:r>
            <a:r>
              <a:rPr lang="uk-UA" sz="2800" dirty="0"/>
              <a:t>поруч з залізницею </a:t>
            </a:r>
            <a:r>
              <a:rPr lang="uk-UA" sz="2800" dirty="0" smtClean="0"/>
              <a:t>і просто </a:t>
            </a:r>
            <a:r>
              <a:rPr lang="uk-UA" sz="2800" dirty="0"/>
              <a:t>неможливо не помітити цю станцію. Вона споруджена в кінці ХІХ ст. </a:t>
            </a:r>
            <a:r>
              <a:rPr lang="uk-UA" sz="2800" dirty="0" smtClean="0"/>
              <a:t>і </a:t>
            </a:r>
            <a:r>
              <a:rPr lang="uk-UA" sz="2800" dirty="0"/>
              <a:t>має, так званий, романтичний стиль архітектури. </a:t>
            </a:r>
          </a:p>
        </p:txBody>
      </p:sp>
    </p:spTree>
    <p:extLst>
      <p:ext uri="{BB962C8B-B14F-4D97-AF65-F5344CB8AC3E}">
        <p14:creationId xmlns:p14="http://schemas.microsoft.com/office/powerpoint/2010/main" xmlns="" val="23481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817" y="580571"/>
            <a:ext cx="6230983" cy="132080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 праву сторону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від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залізничної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станції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на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карпатських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схилах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висота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400м над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рівнем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моря)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розташований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санаторій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“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Карпати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”.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Головний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корпус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санаторію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розміщений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споруді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що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призначена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була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колись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зовсім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для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інших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цілей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мисливський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палац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графів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Шенборнів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br>
              <a:rPr lang="ru-RU" sz="2800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Цей палац,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замок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був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побудований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графом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Бухеймом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Шенборном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</a:rPr>
              <a:t> в 1890-1895 роках.</a:t>
            </a: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669" y="2129245"/>
            <a:ext cx="4590476" cy="287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516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561703"/>
            <a:ext cx="8882116" cy="1368697"/>
          </a:xfrm>
        </p:spPr>
        <p:txBody>
          <a:bodyPr>
            <a:noAutofit/>
          </a:bodyPr>
          <a:lstStyle/>
          <a:p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Біля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палацу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розбитий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чудовий сад-дендрарій з декоративним озером в центрі. Були висаджені рідкісні породи дерев – самшит, катальпа, сосна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Веймута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, канадська ялина, японська вишня,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декоративна мальва, розовий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бук, італійська гліцинія ... . Вони й зараз ростуть </a:t>
            </a:r>
            <a:r>
              <a:rPr lang="uk-UA" sz="2800" dirty="0" smtClean="0">
                <a:solidFill>
                  <a:schemeClr val="accent1">
                    <a:lumMod val="50000"/>
                  </a:schemeClr>
                </a:solidFill>
              </a:rPr>
              <a:t>біля </a:t>
            </a:r>
            <a:r>
              <a:rPr lang="uk-UA" sz="2800" dirty="0">
                <a:solidFill>
                  <a:schemeClr val="accent1">
                    <a:lumMod val="50000"/>
                  </a:schemeClr>
                </a:solidFill>
              </a:rPr>
              <a:t>санаторію.</a:t>
            </a:r>
            <a:br>
              <a:rPr lang="uk-UA" sz="2800" dirty="0">
                <a:solidFill>
                  <a:schemeClr val="accent1">
                    <a:lumMod val="50000"/>
                  </a:schemeClr>
                </a:solidFill>
              </a:rPr>
            </a:br>
            <a:endParaRPr lang="uk-UA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4766" y="3187337"/>
            <a:ext cx="4206240" cy="343553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3" y="3187337"/>
            <a:ext cx="4911635" cy="343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7953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77334" y="536031"/>
            <a:ext cx="8596668" cy="5843450"/>
          </a:xfrm>
        </p:spPr>
        <p:txBody>
          <a:bodyPr>
            <a:normAutofit/>
          </a:bodyPr>
          <a:lstStyle/>
          <a:p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Сам мисливський замок побудований в романтичному стилі, поєднуючи романські та готичні мотиви. Дійсно в ньому є щось середньовічне. Оригінальність палацу ще й в тому, що він має 365 вікон(кількість днів у році), 52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димоходи (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кількість тижнів у році) і 12 </a:t>
            </a:r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входів (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алегоричний ряд можна доповнити самому).</a:t>
            </a:r>
          </a:p>
          <a:p>
            <a:r>
              <a:rPr lang="uk-UA" sz="2600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1131" y="3500845"/>
            <a:ext cx="5346298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5942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834984" y="609601"/>
            <a:ext cx="8596668" cy="5431762"/>
          </a:xfrm>
        </p:spPr>
        <p:txBody>
          <a:bodyPr>
            <a:normAutofit lnSpcReduction="10000"/>
          </a:bodyPr>
          <a:lstStyle/>
          <a:p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У родини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Шенборнів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досить цікава біографія. Після придушення, в 1711 році, повстання Ференца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Ракоці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ІІ, його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Мукачево-Чинадіївська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домінія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дарується довічно австрійським цісарем Карпом </a:t>
            </a:r>
            <a:r>
              <a:rPr lang="en-US" sz="2600" dirty="0">
                <a:solidFill>
                  <a:schemeClr val="accent1">
                    <a:lumMod val="50000"/>
                  </a:schemeClr>
                </a:solidFill>
              </a:rPr>
              <a:t>VI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коронному канцлеру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Лотару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Шенборну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. Дарчий лист був підписаний цісарем 13 липня 1728 року.</a:t>
            </a:r>
          </a:p>
          <a:p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Мукачево-Чинадіївська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домінія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включала в себе 152 села, 15 присілків, 4 торгових міста. Згодом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Шенборни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придбали в панстві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Чинадіївському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, ще 33 села.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Лотар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Шенборн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так і не побував у своїх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передкарпатських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володіннях, він помирає в січні 1729 року. </a:t>
            </a:r>
            <a:endParaRPr lang="uk-UA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Його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спадкоємцем стає Фрідріх Карл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Шенборн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54163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92944" y="609601"/>
            <a:ext cx="8596668" cy="5987142"/>
          </a:xfrm>
        </p:spPr>
        <p:txBody>
          <a:bodyPr>
            <a:normAutofit fontScale="92500" lnSpcReduction="20000"/>
          </a:bodyPr>
          <a:lstStyle/>
          <a:p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Мукачево-Чинадіївська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домінія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управляється призначеними адміністраторами, робота яких періодично перевіряється інспекторами.</a:t>
            </a:r>
          </a:p>
          <a:p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Справи в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домінії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йшли не дуже добре й Карл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Шенборн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 складає план заселення гірських сіл німецькими колоністами. Бажаючим німецьким сім`ям вручався паспорт для проїзду до Мукачево й видавався рейнський гульден на дорогу. </a:t>
            </a:r>
            <a:endParaRPr lang="uk-UA" sz="26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uk-UA" sz="2600" dirty="0" smtClean="0">
                <a:solidFill>
                  <a:schemeClr val="accent1">
                    <a:lumMod val="50000"/>
                  </a:schemeClr>
                </a:solidFill>
              </a:rPr>
              <a:t>Мукачево </a:t>
            </a:r>
            <a:r>
              <a:rPr lang="uk-UA" sz="2600" dirty="0">
                <a:solidFill>
                  <a:schemeClr val="accent1">
                    <a:lumMod val="50000"/>
                  </a:schemeClr>
                </a:solidFill>
              </a:rPr>
              <a:t>отримує від графа привілей, заохочується торгівля. З Галичини прибувають євреї, в краї відкриваються корчми й шинки. Серед переселенців були й лікарі, вчителі, священики. Були навіть органісти. Села заселяються німецькими лісниками, кравцями, ковалями. Рільники одержували безкоштовно землю й матеріал для побудови житла. Селяни звільнялись від податків на шість років, ремісники – на десять. Потім повинні були віддавати дев`яту частину продуктів, платити податки на землю, королівську “десятину” й краєві податки.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33824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719374" y="609601"/>
            <a:ext cx="8596668" cy="5431762"/>
          </a:xfrm>
        </p:spPr>
        <p:txBody>
          <a:bodyPr/>
          <a:lstStyle/>
          <a:p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З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домінії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Шенборнів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вивозились на продаж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сільгоспродукти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, виноград, молоко, масло, сир, шкіра. У 1771 році був підписаний договір на постачання в Угорщину відгодованої худоби.</a:t>
            </a:r>
          </a:p>
          <a:p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Після смерті Фрідріха Карла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Шенборна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й до кінця Першої світової війни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домінія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керується його нащадками. У 1928 році чехословацький уряд провів земельну реформу, ліквідував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Мукачево-Чинадіївська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домінію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, а її маєтки, в тому числі і мисливський, передав фірмі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“Латориця”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uk-UA" sz="2300" dirty="0" smtClean="0">
                <a:solidFill>
                  <a:schemeClr val="accent1">
                    <a:lumMod val="50000"/>
                  </a:schemeClr>
                </a:solidFill>
              </a:rPr>
              <a:t>За деякими даними,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перед Другою світовою </a:t>
            </a:r>
            <a:r>
              <a:rPr lang="uk-UA" sz="2300" dirty="0" smtClean="0">
                <a:solidFill>
                  <a:schemeClr val="accent1">
                    <a:lumMod val="50000"/>
                  </a:schemeClr>
                </a:solidFill>
              </a:rPr>
              <a:t>війною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мисливський замок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Шенборнів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хотів купити Герман Геринг, але щось у нього не склалося.</a:t>
            </a:r>
          </a:p>
          <a:p>
            <a:r>
              <a:rPr lang="uk-UA" sz="2300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1945 році земля та маєтки були націоналізовані, а мисливський замок 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Шенборнів</a:t>
            </a:r>
            <a:r>
              <a:rPr lang="uk-UA" sz="2300" dirty="0">
                <a:solidFill>
                  <a:schemeClr val="accent1">
                    <a:lumMod val="50000"/>
                  </a:schemeClr>
                </a:solidFill>
              </a:rPr>
              <a:t> став санаторієм “Карпати”.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255663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367501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Весною </a:t>
            </a:r>
            <a:r>
              <a:rPr lang="ru-RU" sz="2800" dirty="0" smtClean="0"/>
              <a:t>цвітуть</a:t>
            </a:r>
            <a:r>
              <a:rPr lang="ru-RU" sz="2800" dirty="0" smtClean="0"/>
              <a:t> </a:t>
            </a:r>
            <a:r>
              <a:rPr lang="ru-RU" sz="2800" dirty="0"/>
              <a:t>сакури</a:t>
            </a:r>
            <a:r>
              <a:rPr lang="ru-RU" sz="2800" dirty="0"/>
              <a:t> й </a:t>
            </a:r>
            <a:r>
              <a:rPr lang="ru-RU" sz="2800" dirty="0"/>
              <a:t>магнолії</a:t>
            </a:r>
            <a:r>
              <a:rPr lang="ru-RU" sz="2800" dirty="0"/>
              <a:t>. </a:t>
            </a:r>
            <a:r>
              <a:rPr lang="ru-RU" sz="2800" dirty="0" smtClean="0"/>
              <a:t>Взимку</a:t>
            </a:r>
            <a:r>
              <a:rPr lang="ru-RU" sz="2800" dirty="0" smtClean="0"/>
              <a:t> </a:t>
            </a:r>
            <a:r>
              <a:rPr lang="ru-RU" sz="2800" dirty="0" smtClean="0"/>
              <a:t>під</a:t>
            </a:r>
            <a:r>
              <a:rPr lang="ru-RU" sz="2800" dirty="0" smtClean="0"/>
              <a:t> </a:t>
            </a:r>
            <a:r>
              <a:rPr lang="ru-RU" sz="2800" dirty="0" smtClean="0"/>
              <a:t>пухнастим</a:t>
            </a:r>
            <a:r>
              <a:rPr lang="ru-RU" sz="2800" dirty="0" smtClean="0"/>
              <a:t> </a:t>
            </a:r>
            <a:r>
              <a:rPr lang="ru-RU" sz="2800" dirty="0" smtClean="0"/>
              <a:t>снігом</a:t>
            </a:r>
            <a:r>
              <a:rPr lang="ru-RU" sz="2800" dirty="0" smtClean="0"/>
              <a:t> </a:t>
            </a:r>
            <a:r>
              <a:rPr lang="ru-RU" sz="2800" dirty="0" smtClean="0"/>
              <a:t>пишні</a:t>
            </a:r>
            <a:r>
              <a:rPr lang="ru-RU" sz="2800" dirty="0" smtClean="0"/>
              <a:t> </a:t>
            </a:r>
            <a:r>
              <a:rPr lang="ru-RU" sz="2800" dirty="0" smtClean="0"/>
              <a:t>ялини</a:t>
            </a:r>
            <a:r>
              <a:rPr lang="ru-RU" sz="2800" dirty="0" smtClean="0"/>
              <a:t> та </a:t>
            </a:r>
            <a:r>
              <a:rPr lang="ru-RU" sz="2800" dirty="0" smtClean="0"/>
              <a:t>старі</a:t>
            </a:r>
            <a:r>
              <a:rPr lang="ru-RU" sz="2800" dirty="0" smtClean="0"/>
              <a:t> дуби. </a:t>
            </a:r>
            <a:r>
              <a:rPr lang="ru-RU" sz="2800" dirty="0" smtClean="0"/>
              <a:t>Влітку</a:t>
            </a:r>
            <a:r>
              <a:rPr lang="ru-RU" sz="2800" dirty="0" smtClean="0"/>
              <a:t> </a:t>
            </a:r>
            <a:r>
              <a:rPr lang="ru-RU" sz="2800" dirty="0" smtClean="0"/>
              <a:t>пишна</a:t>
            </a:r>
            <a:r>
              <a:rPr lang="ru-RU" sz="2800" dirty="0" smtClean="0"/>
              <a:t> зелень та </a:t>
            </a:r>
            <a:r>
              <a:rPr lang="ru-RU" sz="2800" dirty="0" smtClean="0"/>
              <a:t>кольори</a:t>
            </a:r>
            <a:r>
              <a:rPr lang="ru-RU" sz="2800" dirty="0" smtClean="0"/>
              <a:t> </a:t>
            </a:r>
            <a:r>
              <a:rPr lang="ru-RU" sz="2800" dirty="0" smtClean="0"/>
              <a:t>квітів</a:t>
            </a:r>
            <a:r>
              <a:rPr lang="ru-RU" sz="2800" dirty="0" smtClean="0"/>
              <a:t> </a:t>
            </a:r>
            <a:r>
              <a:rPr lang="ru-RU" sz="2800" dirty="0" smtClean="0"/>
              <a:t>і</a:t>
            </a:r>
            <a:r>
              <a:rPr lang="ru-RU" sz="2800" dirty="0" smtClean="0"/>
              <a:t> </a:t>
            </a:r>
            <a:r>
              <a:rPr lang="ru-RU" sz="2800" dirty="0" smtClean="0"/>
              <a:t>кущів</a:t>
            </a:r>
            <a:r>
              <a:rPr lang="ru-RU" sz="2800" dirty="0" smtClean="0"/>
              <a:t>. </a:t>
            </a:r>
            <a:r>
              <a:rPr lang="ru-RU" sz="2800" dirty="0" smtClean="0"/>
              <a:t>Восени</a:t>
            </a:r>
            <a:r>
              <a:rPr lang="ru-RU" sz="2800" dirty="0" smtClean="0"/>
              <a:t> золото </a:t>
            </a:r>
            <a:r>
              <a:rPr lang="ru-RU" sz="2800" dirty="0" smtClean="0"/>
              <a:t>листя</a:t>
            </a:r>
            <a:r>
              <a:rPr lang="ru-RU" sz="2800" dirty="0" smtClean="0"/>
              <a:t> та </a:t>
            </a:r>
            <a:r>
              <a:rPr lang="ru-RU" sz="2800" dirty="0" smtClean="0"/>
              <a:t>різномаїття</a:t>
            </a:r>
            <a:r>
              <a:rPr lang="ru-RU" sz="2800" dirty="0" smtClean="0"/>
              <a:t> </a:t>
            </a:r>
            <a:r>
              <a:rPr lang="ru-RU" sz="2800" dirty="0" smtClean="0"/>
              <a:t>кольорів.Тиша</a:t>
            </a:r>
            <a:r>
              <a:rPr lang="ru-RU" sz="2800" dirty="0"/>
              <a:t>. </a:t>
            </a:r>
            <a:r>
              <a:rPr lang="ru-RU" sz="2800" dirty="0"/>
              <a:t>Спокій</a:t>
            </a:r>
            <a:r>
              <a:rPr lang="ru-RU" sz="2800" dirty="0"/>
              <a:t>. </a:t>
            </a:r>
            <a:r>
              <a:rPr lang="ru-RU" sz="2800" dirty="0" smtClean="0"/>
              <a:t>Краєвиди</a:t>
            </a:r>
            <a:r>
              <a:rPr lang="ru-RU" sz="2800" dirty="0" smtClean="0"/>
              <a:t> на </a:t>
            </a:r>
            <a:r>
              <a:rPr lang="ru-RU" sz="2800" dirty="0" smtClean="0"/>
              <a:t>території</a:t>
            </a:r>
            <a:r>
              <a:rPr lang="ru-RU" sz="2800" dirty="0" smtClean="0"/>
              <a:t> замку </a:t>
            </a:r>
            <a:r>
              <a:rPr lang="ru-RU" sz="2800" dirty="0" smtClean="0"/>
              <a:t>кожної</a:t>
            </a:r>
            <a:r>
              <a:rPr lang="ru-RU" sz="2800" dirty="0" smtClean="0"/>
              <a:t> пори року </a:t>
            </a:r>
            <a:r>
              <a:rPr lang="ru-RU" sz="2800" dirty="0" smtClean="0"/>
              <a:t>чудові</a:t>
            </a:r>
            <a:r>
              <a:rPr lang="ru-RU" sz="2800" dirty="0" smtClean="0"/>
              <a:t>, а озеро </a:t>
            </a:r>
            <a:r>
              <a:rPr lang="ru-RU" sz="2800" dirty="0" smtClean="0"/>
              <a:t>надає</a:t>
            </a:r>
            <a:r>
              <a:rPr lang="ru-RU" sz="2800" dirty="0" smtClean="0"/>
              <a:t> </a:t>
            </a:r>
            <a:r>
              <a:rPr lang="ru-RU" sz="2800" dirty="0" smtClean="0"/>
              <a:t>ще</a:t>
            </a:r>
            <a:r>
              <a:rPr lang="ru-RU" sz="2800" dirty="0" smtClean="0"/>
              <a:t> </a:t>
            </a:r>
            <a:r>
              <a:rPr lang="ru-RU" sz="2800" dirty="0" smtClean="0"/>
              <a:t>більшої</a:t>
            </a:r>
            <a:r>
              <a:rPr lang="ru-RU" sz="2800" dirty="0" smtClean="0"/>
              <a:t> </a:t>
            </a:r>
            <a:r>
              <a:rPr lang="ru-RU" sz="2800" dirty="0" smtClean="0"/>
              <a:t>таємничості</a:t>
            </a:r>
            <a:r>
              <a:rPr lang="ru-RU" sz="2800" dirty="0" smtClean="0"/>
              <a:t>.</a:t>
            </a:r>
            <a:endParaRPr lang="uk-UA" sz="2800" dirty="0"/>
          </a:p>
        </p:txBody>
      </p:sp>
      <p:pic>
        <p:nvPicPr>
          <p:cNvPr id="4" name="Місце для вмісту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81051" y="3657600"/>
            <a:ext cx="5355772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795820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</TotalTime>
  <Words>613</Words>
  <Application>Microsoft Office PowerPoint</Application>
  <PresentationFormat>Произвольный</PresentationFormat>
  <Paragraphs>19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Грань</vt:lpstr>
      <vt:lpstr>Мисливський замок графа Шенборна</vt:lpstr>
      <vt:lpstr>Мисливський замок Шенборна Санаторій  «Карпати»</vt:lpstr>
      <vt:lpstr>По праву сторону від залізничної станції на карпатських схилах (висота 400м над рівнем моря) розташований санаторій “Карпати”. Головний корпус санаторію розміщений в споруді, що призначена була колись зовсім для інших цілей. Це був мисливський палац графів Шенборнів. Цей палац, або замок був побудований графом Бухеймом- Шенборном в 1890-1895 роках.</vt:lpstr>
      <vt:lpstr>Біля палацу розбитий чудовий сад-дендрарій з декоративним озером в центрі. Були висаджені рідкісні породи дерев – самшит, катальпа, сосна Веймута, канадська ялина, японська вишня, декоративна мальва, розовий бук, італійська гліцинія ... . Вони й зараз ростуть біля санаторію. </vt:lpstr>
      <vt:lpstr>Слайд 5</vt:lpstr>
      <vt:lpstr>Слайд 6</vt:lpstr>
      <vt:lpstr>Слайд 7</vt:lpstr>
      <vt:lpstr>Слайд 8</vt:lpstr>
      <vt:lpstr>Весною цвітуть сакури й магнолії. Взимку під пухнастим снігом пишні ялини та старі дуби. Влітку пишна зелень та кольори квітів і кущів. Восени золото листя та різномаїття кольорів.Тиша. Спокій. Краєвиди на території замку кожної пори року чудові, а озеро надає ще більшої таємничості.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Мисливський замок Шенборна Санаторій  «Карпати»</dc:title>
  <dc:creator>RePack by Diakov</dc:creator>
  <cp:lastModifiedBy>Пользователь Windows</cp:lastModifiedBy>
  <cp:revision>6</cp:revision>
  <dcterms:created xsi:type="dcterms:W3CDTF">2018-12-01T20:09:30Z</dcterms:created>
  <dcterms:modified xsi:type="dcterms:W3CDTF">2018-12-03T20:46:09Z</dcterms:modified>
</cp:coreProperties>
</file>