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FF66"/>
    <a:srgbClr val="66FF33"/>
    <a:srgbClr val="00FF99"/>
    <a:srgbClr val="FFFF66"/>
    <a:srgbClr val="FF9999"/>
    <a:srgbClr val="FF66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0874" autoAdjust="0"/>
  </p:normalViewPr>
  <p:slideViewPr>
    <p:cSldViewPr>
      <p:cViewPr varScale="1">
        <p:scale>
          <a:sx n="67" d="100"/>
          <a:sy n="67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7B208-9286-4492-8590-CE68A64EE25A}" type="datetimeFigureOut">
              <a:rPr lang="uk-UA" smtClean="0"/>
              <a:pPr/>
              <a:t>10.05.2019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6B79A-BF44-4F1D-B53A-A68C2FAF25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28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6B79A-BF44-4F1D-B53A-A68C2FAF255F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391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6B79A-BF44-4F1D-B53A-A68C2FAF255F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12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3831-2753-4376-B329-D501F67EB958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2256-6310-45D1-B854-B059DB60B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DF16-571E-4A0F-AC39-517E8601EB34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A239-2373-4096-9311-DD1208D9F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F586-4E19-4778-80C1-499AC9F0D923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E250-E2A5-4B8D-9CE1-A0F61C182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7CB6-B293-441B-959B-F1DA6333B2CE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7718-9D6E-4487-8F0D-F23837DAD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F7B4-B3A1-44CD-8F8E-1700830DF076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751E-3B4C-4164-AAF9-66916557F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9379-7371-4EC8-98A4-3EC846AD34B2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3D90-EDF5-44E6-817C-14ECA017F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62D8-BA32-41AF-89E2-E7E34B726901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0AAB-7B9B-4006-A37B-CC64AF4AD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1706-47AC-41CF-A0F5-5738C2AA83AA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C4E04-BAF0-4189-9D8A-1B727AFE6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FF02-3081-4949-BCA1-C465ECEAB21B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AD32-D4B8-4F9E-8FD8-12B2B120B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54BB-FF8D-4054-B1BF-20409207DC3A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D72E-E9FE-4286-ACEE-B5DEBF583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E176-36B8-4F4F-81B7-748940C3390D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B479-2E41-47B4-981F-527EDF81F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FF00"/>
            </a:gs>
            <a:gs pos="50000">
              <a:srgbClr val="CCFF66"/>
            </a:gs>
            <a:gs pos="100000">
              <a:srgbClr val="FFFF00"/>
            </a:gs>
            <a:gs pos="100000">
              <a:srgbClr val="FFFF00"/>
            </a:gs>
            <a:gs pos="100000">
              <a:srgbClr val="FFFF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9EE792-914F-4BB8-9062-8B8676E6D53D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8855C-1DF0-4869-B844-B66F76B93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hri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8" y="223510"/>
            <a:ext cx="3764152" cy="6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4067175" y="2276475"/>
            <a:ext cx="4752975" cy="3024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38100">
                <a:solidFill>
                  <a:srgbClr val="FF00FF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292" y="1844824"/>
            <a:ext cx="5069682" cy="380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кутник із двома округленими сусідніми кутами 3"/>
          <p:cNvSpPr/>
          <p:nvPr/>
        </p:nvSpPr>
        <p:spPr>
          <a:xfrm>
            <a:off x="3923928" y="736254"/>
            <a:ext cx="4752528" cy="967978"/>
          </a:xfrm>
          <a:prstGeom prst="round2Same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Писанка 2019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99" y="1"/>
            <a:ext cx="4467683" cy="22768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5" y="0"/>
            <a:ext cx="4719504" cy="2249619"/>
          </a:xfrm>
          <a:prstGeom prst="rect">
            <a:avLst/>
          </a:prstGeom>
        </p:spPr>
      </p:pic>
      <p:sp>
        <p:nvSpPr>
          <p:cNvPr id="2" name="Прямокутник із двома округленими сусідніми кутами 1"/>
          <p:cNvSpPr/>
          <p:nvPr/>
        </p:nvSpPr>
        <p:spPr>
          <a:xfrm>
            <a:off x="2843808" y="332656"/>
            <a:ext cx="3312368" cy="967978"/>
          </a:xfrm>
          <a:prstGeom prst="round2Same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Зернівка</a:t>
            </a:r>
            <a:endParaRPr lang="uk-U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5008"/>
            <a:ext cx="3412812" cy="4550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391" y="2249619"/>
            <a:ext cx="4663844" cy="1377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070" y="3318476"/>
            <a:ext cx="4663844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53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із двома округленими сусідніми кутами 1"/>
          <p:cNvSpPr/>
          <p:nvPr/>
        </p:nvSpPr>
        <p:spPr>
          <a:xfrm>
            <a:off x="611560" y="0"/>
            <a:ext cx="8160249" cy="967978"/>
          </a:xfrm>
          <a:prstGeom prst="round2SameRect">
            <a:avLst/>
          </a:prstGeom>
          <a:solidFill>
            <a:srgbClr val="FF99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Ось так ми готувались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88" y="1340768"/>
            <a:ext cx="3881504" cy="517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684" y="2492896"/>
            <a:ext cx="3768748" cy="2826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8973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55576" y="5779"/>
            <a:ext cx="8008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Ось, що у нас вийшло!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73" y="908423"/>
            <a:ext cx="7740352" cy="5805264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3275856" y="5790357"/>
            <a:ext cx="6641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Ми старались.</a:t>
            </a:r>
            <a:endParaRPr lang="uk-U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8864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1326214"/>
            <a:ext cx="730830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із двома округленими сусідніми кутами 1"/>
          <p:cNvSpPr/>
          <p:nvPr/>
        </p:nvSpPr>
        <p:spPr>
          <a:xfrm>
            <a:off x="1547664" y="362199"/>
            <a:ext cx="7151272" cy="967978"/>
          </a:xfrm>
          <a:prstGeom prst="round2Same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Воскресни писанко!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708920"/>
            <a:ext cx="4720340" cy="354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FF00"/>
            </a:gs>
            <a:gs pos="54000">
              <a:srgbClr val="CCFF66"/>
            </a:gs>
            <a:gs pos="100000">
              <a:srgbClr val="FFFF00"/>
            </a:gs>
            <a:gs pos="100000">
              <a:srgbClr val="FFFF00"/>
            </a:gs>
            <a:gs pos="100000">
              <a:srgbClr val="FFFF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63938" y="1052513"/>
            <a:ext cx="53292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endParaRPr lang="ru-RU" dirty="0"/>
          </a:p>
        </p:txBody>
      </p:sp>
      <p:sp>
        <p:nvSpPr>
          <p:cNvPr id="3" name="Прямокутник із двома округленими сусідніми кутами 2"/>
          <p:cNvSpPr/>
          <p:nvPr/>
        </p:nvSpPr>
        <p:spPr>
          <a:xfrm>
            <a:off x="1115616" y="84535"/>
            <a:ext cx="7344816" cy="967978"/>
          </a:xfrm>
          <a:prstGeom prst="round2SameRect">
            <a:avLst/>
          </a:prstGeom>
          <a:solidFill>
            <a:srgbClr val="FF99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Техніки 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287720"/>
            <a:ext cx="6190561" cy="464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4" y="-36166"/>
            <a:ext cx="4768951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6044"/>
            <a:ext cx="4355975" cy="2347163"/>
          </a:xfrm>
          <a:prstGeom prst="rect">
            <a:avLst/>
          </a:prstGeom>
        </p:spPr>
      </p:pic>
      <p:sp>
        <p:nvSpPr>
          <p:cNvPr id="5" name="Прямокутник із двома округленими сусідніми кутами 4"/>
          <p:cNvSpPr/>
          <p:nvPr/>
        </p:nvSpPr>
        <p:spPr>
          <a:xfrm>
            <a:off x="2195736" y="260648"/>
            <a:ext cx="4824536" cy="967978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Мальованка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85143" y="-16380524"/>
            <a:ext cx="2713500" cy="361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85143" y="-16380524"/>
            <a:ext cx="2713500" cy="361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358800"/>
            <a:ext cx="3340932" cy="445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кутник 8"/>
          <p:cNvSpPr/>
          <p:nvPr/>
        </p:nvSpPr>
        <p:spPr>
          <a:xfrm>
            <a:off x="3563888" y="2582129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  <a:r>
              <a:rPr lang="uk-UA" sz="2300" dirty="0">
                <a:solidFill>
                  <a:schemeClr val="accent3">
                    <a:lumMod val="50000"/>
                  </a:schemeClr>
                </a:solidFill>
              </a:rPr>
              <a:t>«ПАНІ - МАЛЬОВАНКА»</a:t>
            </a:r>
          </a:p>
          <a:p>
            <a:r>
              <a:rPr lang="uk-UA" sz="2300" dirty="0">
                <a:solidFill>
                  <a:schemeClr val="accent3">
                    <a:lumMod val="50000"/>
                  </a:schemeClr>
                </a:solidFill>
              </a:rPr>
              <a:t>Коли ми цю писанку малювали</a:t>
            </a:r>
          </a:p>
          <a:p>
            <a:r>
              <a:rPr lang="uk-UA" sz="2300" dirty="0">
                <a:solidFill>
                  <a:schemeClr val="accent3">
                    <a:lumMod val="50000"/>
                  </a:schemeClr>
                </a:solidFill>
              </a:rPr>
              <a:t>Закарпатську техніку вибирали</a:t>
            </a:r>
          </a:p>
          <a:p>
            <a:r>
              <a:rPr lang="uk-UA" sz="2300" dirty="0">
                <a:solidFill>
                  <a:schemeClr val="accent3">
                    <a:lumMod val="50000"/>
                  </a:schemeClr>
                </a:solidFill>
              </a:rPr>
              <a:t>Писачком виводили візерунки</a:t>
            </a:r>
          </a:p>
          <a:p>
            <a:r>
              <a:rPr lang="uk-UA" sz="2300" dirty="0">
                <a:solidFill>
                  <a:schemeClr val="accent3">
                    <a:lumMod val="50000"/>
                  </a:schemeClr>
                </a:solidFill>
              </a:rPr>
              <a:t>Поливальникам найкращі подарунки,</a:t>
            </a:r>
          </a:p>
          <a:p>
            <a:r>
              <a:rPr lang="uk-UA" sz="2300" dirty="0">
                <a:solidFill>
                  <a:schemeClr val="accent3">
                    <a:lumMod val="50000"/>
                  </a:schemeClr>
                </a:solidFill>
              </a:rPr>
              <a:t>Бо ж мальованка вже традиційно</a:t>
            </a:r>
          </a:p>
          <a:p>
            <a:r>
              <a:rPr lang="uk-UA" sz="2300" dirty="0">
                <a:solidFill>
                  <a:schemeClr val="accent3">
                    <a:lumMod val="50000"/>
                  </a:schemeClr>
                </a:solidFill>
              </a:rPr>
              <a:t>Їде </a:t>
            </a:r>
            <a:r>
              <a:rPr lang="uk-UA" sz="2300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uk-UA" sz="2300" dirty="0">
                <a:solidFill>
                  <a:schemeClr val="accent3">
                    <a:lumMod val="50000"/>
                  </a:schemeClr>
                </a:solidFill>
              </a:rPr>
              <a:t>фестиваль офіційно</a:t>
            </a:r>
          </a:p>
          <a:p>
            <a:r>
              <a:rPr lang="uk-UA" sz="2300" dirty="0">
                <a:solidFill>
                  <a:schemeClr val="accent3">
                    <a:lumMod val="50000"/>
                  </a:schemeClr>
                </a:solidFill>
              </a:rPr>
              <a:t>Малювалася, ой малювалася,</a:t>
            </a:r>
          </a:p>
          <a:p>
            <a:r>
              <a:rPr lang="uk-UA" sz="2300" dirty="0">
                <a:solidFill>
                  <a:schemeClr val="accent3">
                    <a:lumMod val="50000"/>
                  </a:schemeClr>
                </a:solidFill>
              </a:rPr>
              <a:t>Бути найкращою намагалася,</a:t>
            </a:r>
          </a:p>
          <a:p>
            <a:r>
              <a:rPr lang="uk-UA" sz="2300" dirty="0">
                <a:solidFill>
                  <a:schemeClr val="accent3">
                    <a:lumMod val="50000"/>
                  </a:schemeClr>
                </a:solidFill>
              </a:rPr>
              <a:t>Щоби перемоги дісталася</a:t>
            </a:r>
          </a:p>
        </p:txBody>
      </p:sp>
    </p:spTree>
    <p:extLst>
      <p:ext uri="{BB962C8B-B14F-4D97-AF65-F5344CB8AC3E}">
        <p14:creationId xmlns:p14="http://schemas.microsoft.com/office/powerpoint/2010/main" val="987829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216" y="23857"/>
            <a:ext cx="4446200" cy="24000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5" y="23857"/>
            <a:ext cx="4716016" cy="2402032"/>
          </a:xfrm>
          <a:prstGeom prst="rect">
            <a:avLst/>
          </a:prstGeom>
        </p:spPr>
      </p:pic>
      <p:sp>
        <p:nvSpPr>
          <p:cNvPr id="6" name="Прямокутник із двома округленими сусідніми кутами 5"/>
          <p:cNvSpPr/>
          <p:nvPr/>
        </p:nvSpPr>
        <p:spPr>
          <a:xfrm>
            <a:off x="2483768" y="188640"/>
            <a:ext cx="3960440" cy="967978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Воскова</a:t>
            </a:r>
            <a:endParaRPr lang="uk-UA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3867"/>
            <a:ext cx="3240351" cy="432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178" y="2546779"/>
            <a:ext cx="3326059" cy="42878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140968"/>
            <a:ext cx="4944285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59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0"/>
            <a:ext cx="4538179" cy="2327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9"/>
            <a:ext cx="4571999" cy="2288018"/>
          </a:xfrm>
          <a:prstGeom prst="rect">
            <a:avLst/>
          </a:prstGeom>
        </p:spPr>
      </p:pic>
      <p:sp>
        <p:nvSpPr>
          <p:cNvPr id="4" name="Прямокутник із двома округленими сусідніми кутами 3"/>
          <p:cNvSpPr/>
          <p:nvPr/>
        </p:nvSpPr>
        <p:spPr>
          <a:xfrm>
            <a:off x="2483768" y="188640"/>
            <a:ext cx="3584374" cy="967978"/>
          </a:xfrm>
          <a:prstGeom prst="round2SameRect">
            <a:avLst/>
          </a:prstGeom>
          <a:solidFill>
            <a:srgbClr val="FF99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Дряпанка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87" y="2300627"/>
            <a:ext cx="3384376" cy="4512501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499953" y="2543090"/>
            <a:ext cx="2704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НІЖИНКА - ДРЯПАНКА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3923928" y="316204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Я купалась,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зодягалась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цибулиннім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лушпинні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Сподобатись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намагалась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ВЕЛЬМИШАНОВНОМУ ЖУРІ</a:t>
            </a:r>
          </a:p>
          <a:p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Надряпали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візерунки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Додали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мені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краси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Дитячі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 ручки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нашкрябали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Ягід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квітів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і трави.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08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38" r="9838"/>
          <a:stretch/>
        </p:blipFill>
        <p:spPr>
          <a:xfrm>
            <a:off x="0" y="0"/>
            <a:ext cx="9144000" cy="2060848"/>
          </a:xfrm>
          <a:prstGeom prst="rect">
            <a:avLst/>
          </a:prstGeom>
        </p:spPr>
      </p:pic>
      <p:sp>
        <p:nvSpPr>
          <p:cNvPr id="4" name="Прямокутник із двома округленими сусідніми кутами 3"/>
          <p:cNvSpPr/>
          <p:nvPr/>
        </p:nvSpPr>
        <p:spPr>
          <a:xfrm>
            <a:off x="1475656" y="260648"/>
            <a:ext cx="6130058" cy="967978"/>
          </a:xfrm>
          <a:prstGeom prst="round2SameRect">
            <a:avLst/>
          </a:prstGeom>
          <a:solidFill>
            <a:srgbClr val="CC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Оздоблена бісером</a:t>
            </a:r>
            <a:endParaRPr lang="uk-UA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48"/>
            <a:ext cx="3597864" cy="4797152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3923928" y="23099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«МІС БІСЕРКА»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 –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найкраща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поміж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всіх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902716" y="317091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Перлинка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красуня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Маю перли – диво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бісер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люблю красу я.</a:t>
            </a:r>
          </a:p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Покрутіть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Оберніть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Авжеж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сподоблюся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Хто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на мене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ніжно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гляне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Тому й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засміюся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8256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¿Ð¸ÑÐ°Ð½ÐºÐ¸ ÐºÐ²ÑÐ»ÑÐ½Ð³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108" y="4490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122" y="0"/>
            <a:ext cx="3023878" cy="2304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282" y="4490"/>
            <a:ext cx="3131840" cy="2304488"/>
          </a:xfrm>
          <a:prstGeom prst="rect">
            <a:avLst/>
          </a:prstGeom>
        </p:spPr>
      </p:pic>
      <p:sp>
        <p:nvSpPr>
          <p:cNvPr id="4" name="Прямокутник із двома округленими сусідніми кутами 3"/>
          <p:cNvSpPr/>
          <p:nvPr/>
        </p:nvSpPr>
        <p:spPr>
          <a:xfrm>
            <a:off x="2771800" y="188640"/>
            <a:ext cx="3240360" cy="985838"/>
          </a:xfrm>
          <a:prstGeom prst="round2SameRect">
            <a:avLst>
              <a:gd name="adj1" fmla="val 22762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Квілінг</a:t>
            </a:r>
            <a:endParaRPr lang="uk-U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8" y="2299579"/>
            <a:ext cx="3363838" cy="4485117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726160" y="24886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«КВІЛІГ ПАВА»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білу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сукню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зодяглася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Писанкою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стати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забажала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я,</a:t>
            </a:r>
          </a:p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Прибиралася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неначе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наречена,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 сорочка в мене накручена.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Коли мене до фестивалю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готували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Складанку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складанки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завертали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частинку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кутика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закріпляли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Ніжно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ніжно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рученьки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обертали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Але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нареченою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нестала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Просто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називають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мене «КВІЛІНГ ПАВА»</a:t>
            </a:r>
          </a:p>
        </p:txBody>
      </p:sp>
    </p:spTree>
    <p:extLst>
      <p:ext uri="{BB962C8B-B14F-4D97-AF65-F5344CB8AC3E}">
        <p14:creationId xmlns:p14="http://schemas.microsoft.com/office/powerpoint/2010/main" val="881263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6217"/>
            <a:ext cx="4950381" cy="2091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7"/>
            <a:ext cx="4283968" cy="2091109"/>
          </a:xfrm>
          <a:prstGeom prst="rect">
            <a:avLst/>
          </a:prstGeom>
        </p:spPr>
      </p:pic>
      <p:sp>
        <p:nvSpPr>
          <p:cNvPr id="3" name="Прямокутник із двома округленими сусідніми кутами 2"/>
          <p:cNvSpPr/>
          <p:nvPr/>
        </p:nvSpPr>
        <p:spPr>
          <a:xfrm>
            <a:off x="2771800" y="188640"/>
            <a:ext cx="3456384" cy="967978"/>
          </a:xfrm>
          <a:prstGeom prst="round2SameRect">
            <a:avLst/>
          </a:prstGeom>
          <a:solidFill>
            <a:srgbClr val="CC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Глиняна</a:t>
            </a:r>
            <a:endParaRPr lang="uk-UA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" y="2107326"/>
            <a:ext cx="3483563" cy="4644751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3851920" y="2229098"/>
            <a:ext cx="5040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ГЛИНЯНА ПАНЯНКА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Мене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зліпили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глини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Й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не диво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цьому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фестивалі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я</a:t>
            </a:r>
          </a:p>
          <a:p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Така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красива,</a:t>
            </a:r>
          </a:p>
          <a:p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Така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вродлива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Трішки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сором’язлива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І маю честь 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усіма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бути тут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 –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щаслива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007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1061</TotalTime>
  <Words>229</Words>
  <Application>Microsoft Office PowerPoint</Application>
  <PresentationFormat>Экран (4:3)</PresentationFormat>
  <Paragraphs>64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73</cp:revision>
  <dcterms:created xsi:type="dcterms:W3CDTF">2015-03-17T08:05:45Z</dcterms:created>
  <dcterms:modified xsi:type="dcterms:W3CDTF">2019-05-10T16:47:08Z</dcterms:modified>
</cp:coreProperties>
</file>