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66" r:id="rId3"/>
    <p:sldId id="262" r:id="rId4"/>
    <p:sldId id="267" r:id="rId5"/>
    <p:sldId id="268" r:id="rId6"/>
    <p:sldId id="263" r:id="rId7"/>
    <p:sldId id="265" r:id="rId8"/>
    <p:sldId id="269" r:id="rId9"/>
    <p:sldId id="261" r:id="rId10"/>
    <p:sldId id="260" r:id="rId11"/>
  </p:sldIdLst>
  <p:sldSz cx="9144000" cy="6858000" type="screen4x3"/>
  <p:notesSz cx="6858000" cy="9144000"/>
  <p:defaultTextStyle>
    <a:lvl1pPr marL="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uk-UA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2" autoAdjust="0"/>
    <p:restoredTop sz="94660"/>
  </p:normalViewPr>
  <p:slideViewPr>
    <p:cSldViewPr>
      <p:cViewPr varScale="1">
        <p:scale>
          <a:sx n="91" d="100"/>
          <a:sy n="91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uk-UA" sz="1200"/>
            </a:lvl1pPr>
            <a:extLst/>
          </a:lstStyle>
          <a:p>
            <a:endParaRPr lang="uk-UA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uk-UA" sz="1200"/>
            </a:lvl1pPr>
            <a:extLst/>
          </a:lstStyle>
          <a:p>
            <a:fld id="{6E7D018D-748F-47BF-843A-40349A141CAC}" type="datetimeFigureOut">
              <a:rPr lang="uk-UA" smtClean="0"/>
              <a:pPr/>
              <a:t>15.09.2019</a:t>
            </a:fld>
            <a:endParaRPr lang="uk-UA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uk-UA" sz="1200"/>
            </a:lvl1pPr>
            <a:extLst/>
          </a:lstStyle>
          <a:p>
            <a:endParaRPr lang="uk-UA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uk-UA" sz="1200"/>
            </a:lvl1pPr>
            <a:extLst/>
          </a:lstStyle>
          <a:p>
            <a:fld id="{04AC5213-BACC-41AB-9B61-B40CF6C5296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uk-UA" sz="1200"/>
            </a:lvl1pPr>
            <a:extLst/>
          </a:lstStyle>
          <a:p>
            <a:endParaRPr lang="uk-UA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uk-UA" sz="1200"/>
            </a:lvl1pPr>
            <a:extLst/>
          </a:lstStyle>
          <a:p>
            <a:fld id="{23E9B8FB-2ABD-42C9-A6DA-A6789EAF441D}" type="datetimeFigureOut">
              <a:pPr/>
              <a:t>15.09.2019</a:t>
            </a:fld>
            <a:endParaRPr lang="uk-UA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uk-UA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uk-UA"/>
              <a:t>Клацніть, щоб редагувати основні стилі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uk-UA" sz="1200"/>
            </a:lvl1pPr>
            <a:extLst/>
          </a:lstStyle>
          <a:p>
            <a:endParaRPr lang="uk-UA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uk-UA" sz="1200"/>
            </a:lvl1pPr>
            <a:extLst/>
          </a:lstStyle>
          <a:p>
            <a:fld id="{BE2A7042-DEED-4AA1-9E89-4A16B2572577}" type="slidenum"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uk-UA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6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8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2A7042-DEED-4AA1-9E89-4A16B2572577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а сторінка альб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162800" y="137160"/>
            <a:ext cx="228600" cy="52578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15" name="Rectangle 14"/>
          <p:cNvSpPr/>
          <p:nvPr userDrawn="1"/>
        </p:nvSpPr>
        <p:spPr>
          <a:xfrm>
            <a:off x="7467600" y="133350"/>
            <a:ext cx="1447800" cy="5257800"/>
          </a:xfrm>
          <a:prstGeom prst="rect">
            <a:avLst/>
          </a:prstGeom>
          <a:solidFill>
            <a:schemeClr val="accent3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5467350"/>
            <a:ext cx="8672946" cy="1238250"/>
          </a:xfrm>
          <a:solidFill>
            <a:schemeClr val="accent1"/>
          </a:solidFill>
        </p:spPr>
        <p:txBody>
          <a:bodyPr vert="horz" anchor="ctr">
            <a:noAutofit/>
          </a:bodyPr>
          <a:lstStyle>
            <a:lvl1pPr marL="0" indent="0" algn="l" eaLnBrk="1" latinLnBrk="0" hangingPunct="1">
              <a:buFontTx/>
              <a:buNone/>
              <a:defRPr kumimoji="0" lang="uk-UA" sz="4800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uk-UA"/>
              <a:t>Клацніть, щоб додати заголовок фотоальбому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28600" y="152400"/>
            <a:ext cx="6858000" cy="5239512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1" name="Rectangle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3" name="Rectangle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chemeClr val="bg1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4" name="Rectangle 13"/>
          <p:cNvSpPr>
            <a:spLocks noGrp="1"/>
          </p:cNvSpPr>
          <p:nvPr>
            <p:ph type="ftr" sz="quarter" idx="14"/>
          </p:nvPr>
        </p:nvSpPr>
        <p:spPr>
          <a:xfrm rot="16200000">
            <a:off x="7296150" y="3698878"/>
            <a:ext cx="2933700" cy="365125"/>
          </a:xfrm>
        </p:spPr>
        <p:txBody>
          <a:bodyPr/>
          <a:lstStyle/>
          <a:p>
            <a:endParaRPr kumimoji="0" lang="uk-UA"/>
          </a:p>
        </p:txBody>
      </p:sp>
      <p:sp>
        <p:nvSpPr>
          <p:cNvPr id="18" name="Rectangle 17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5372100" y="2247900"/>
            <a:ext cx="5181600" cy="990600"/>
          </a:xfrm>
        </p:spPr>
        <p:txBody>
          <a:bodyPr/>
          <a:lstStyle>
            <a:lvl1pPr marL="0" indent="0" algn="r" eaLnBrk="1" latinLnBrk="0" hangingPunct="1">
              <a:buNone/>
              <a:defRPr kumimoji="0" lang="uk-UA" sz="2000">
                <a:solidFill>
                  <a:srgbClr val="FFFFFF"/>
                </a:solidFill>
              </a:defRPr>
            </a:lvl1pPr>
          </a:lstStyle>
          <a:p>
            <a:pPr lvl="0"/>
            <a:r>
              <a:rPr kumimoji="0" lang="uk-UA"/>
              <a:t>Клацніть, щоб додати дату або інші відомості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згори, альбомн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 noChangeAspect="1"/>
          </p:cNvSpPr>
          <p:nvPr>
            <p:ph type="pic" sz="quarter" idx="11"/>
          </p:nvPr>
        </p:nvSpPr>
        <p:spPr>
          <a:xfrm>
            <a:off x="43434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6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33528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228600"/>
            <a:ext cx="3947160" cy="296037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228600"/>
            <a:ext cx="3947160" cy="296037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згори, міша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4648200" y="3124962"/>
            <a:ext cx="3697224" cy="2772918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5" name="Picture Placeholder 24"/>
          <p:cNvSpPr>
            <a:spLocks noGrp="1" noChangeAspect="1"/>
          </p:cNvSpPr>
          <p:nvPr>
            <p:ph type="pic" sz="quarter" idx="12"/>
          </p:nvPr>
        </p:nvSpPr>
        <p:spPr>
          <a:xfrm>
            <a:off x="228600" y="228600"/>
            <a:ext cx="4251960" cy="566928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648200" y="228600"/>
            <a:ext cx="3672840" cy="275463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згори, книжкова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8669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1866900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305300" y="228600"/>
            <a:ext cx="2286000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7"/>
          </p:nvPr>
        </p:nvSpPr>
        <p:spPr>
          <a:xfrm>
            <a:off x="4306086" y="3505200"/>
            <a:ext cx="228521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228600"/>
            <a:ext cx="1676400" cy="27432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6629400" y="228600"/>
            <a:ext cx="1676400" cy="1905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8" hasCustomPrompt="1"/>
          </p:nvPr>
        </p:nvSpPr>
        <p:spPr>
          <a:xfrm>
            <a:off x="152400" y="4724400"/>
            <a:ext cx="1676400" cy="1905000"/>
          </a:xfrm>
        </p:spPr>
        <p:txBody>
          <a:bodyPr anchor="b" anchorCtr="0"/>
          <a:lstStyle>
            <a:lvl1pPr marL="0" marR="0" indent="0" algn="r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0" hasCustomPrompt="1"/>
          </p:nvPr>
        </p:nvSpPr>
        <p:spPr>
          <a:xfrm>
            <a:off x="6629400" y="4724400"/>
            <a:ext cx="1676400" cy="1905000"/>
          </a:xfrm>
        </p:spPr>
        <p:txBody>
          <a:bodyPr anchor="b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згори, альбомна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533400" y="685800"/>
            <a:ext cx="3653297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6" hasCustomPrompt="1"/>
          </p:nvPr>
        </p:nvSpPr>
        <p:spPr>
          <a:xfrm>
            <a:off x="5334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267200" y="6858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5334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4267200" y="3505200"/>
            <a:ext cx="3657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5334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267200" y="63246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4267200" y="304800"/>
            <a:ext cx="3657600" cy="3048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16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згори, книжкова з великим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 noChangeAspect="1"/>
          </p:cNvSpPr>
          <p:nvPr>
            <p:ph type="pic" sz="quarter" idx="14"/>
          </p:nvPr>
        </p:nvSpPr>
        <p:spPr>
          <a:xfrm>
            <a:off x="2286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8" name="Picture Placeholder 27"/>
          <p:cNvSpPr>
            <a:spLocks noGrp="1" noChangeAspect="1"/>
          </p:cNvSpPr>
          <p:nvPr>
            <p:ph type="pic" sz="quarter" idx="31"/>
          </p:nvPr>
        </p:nvSpPr>
        <p:spPr>
          <a:xfrm>
            <a:off x="43434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4" name="Picture Placeholder 3"/>
          <p:cNvSpPr>
            <a:spLocks noGrp="1" noChangeAspect="1"/>
          </p:cNvSpPr>
          <p:nvPr>
            <p:ph type="pic" sz="quarter" idx="30"/>
          </p:nvPr>
        </p:nvSpPr>
        <p:spPr>
          <a:xfrm>
            <a:off x="22860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32"/>
          </p:nvPr>
        </p:nvSpPr>
        <p:spPr>
          <a:xfrm>
            <a:off x="6400800" y="416356"/>
            <a:ext cx="2006651" cy="2675534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 hasCustomPrompt="1"/>
          </p:nvPr>
        </p:nvSpPr>
        <p:spPr>
          <a:xfrm>
            <a:off x="228600" y="3352800"/>
            <a:ext cx="8153400" cy="3048000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28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згори, 1 книжкові та 3 альбомн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43292" y="257665"/>
            <a:ext cx="4764388" cy="63525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446340" y="257665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446340" y="2432657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23"/>
          </p:nvPr>
        </p:nvSpPr>
        <p:spPr>
          <a:xfrm>
            <a:off x="5446340" y="4607649"/>
            <a:ext cx="2670050" cy="2002536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згори, 3 альбомні та 2 книжков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228600" y="34290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2438400" y="228600"/>
            <a:ext cx="5562600" cy="4171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070154" cy="3124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27"/>
          </p:nvPr>
        </p:nvSpPr>
        <p:spPr>
          <a:xfrm>
            <a:off x="52578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8"/>
          </p:nvPr>
        </p:nvSpPr>
        <p:spPr>
          <a:xfrm>
            <a:off x="2438400" y="4495800"/>
            <a:ext cx="2743200" cy="20574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згори, 2 альбомні та 3 книжков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2286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28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30"/>
          </p:nvPr>
        </p:nvSpPr>
        <p:spPr>
          <a:xfrm>
            <a:off x="4419600" y="3867150"/>
            <a:ext cx="39624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30099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8"/>
          </p:nvPr>
        </p:nvSpPr>
        <p:spPr>
          <a:xfrm>
            <a:off x="5791200" y="228600"/>
            <a:ext cx="2606040" cy="347472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0" name="Rectangle 9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1" name="Rectangle 10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вадратн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2133600" y="762000"/>
            <a:ext cx="4873334" cy="48768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uk-UA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5715000"/>
            <a:ext cx="4876800" cy="8382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згори, квадратн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3"/>
          </p:nvPr>
        </p:nvSpPr>
        <p:spPr>
          <a:xfrm>
            <a:off x="495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0" marR="0" indent="1588" algn="ctr" rtl="0" eaLnBrk="1" latinLnBrk="0" hangingPunct="1">
              <a:spcBef>
                <a:spcPct val="20000"/>
              </a:spcBef>
              <a:buFontTx/>
              <a:buNone/>
              <a:defRPr kumimoji="0" lang="uk-UA" sz="24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7" name="Picture Placeholder 6"/>
          <p:cNvSpPr>
            <a:spLocks noGrp="1" noChangeAspect="1"/>
          </p:cNvSpPr>
          <p:nvPr>
            <p:ph type="pic" sz="quarter" idx="14"/>
          </p:nvPr>
        </p:nvSpPr>
        <p:spPr>
          <a:xfrm>
            <a:off x="1145273" y="1371600"/>
            <a:ext cx="3198127" cy="3200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uk-UA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1588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95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1143000" y="4648200"/>
            <a:ext cx="3200400" cy="1295400"/>
          </a:xfrm>
        </p:spPr>
        <p:txBody>
          <a:bodyPr tIns="91440" rIns="9144" bIns="91440" anchor="t"/>
          <a:lstStyle>
            <a:lvl1pPr marL="0" marR="0" indent="0" algn="l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0" name="Rectangle 9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Альбомн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 noChangeAspect="1"/>
          </p:cNvSpPr>
          <p:nvPr>
            <p:ph type="pic" sz="quarter" idx="10"/>
          </p:nvPr>
        </p:nvSpPr>
        <p:spPr>
          <a:xfrm>
            <a:off x="533400" y="218390"/>
            <a:ext cx="7467600" cy="56007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943600"/>
            <a:ext cx="7467600" cy="762000"/>
          </a:xfrm>
        </p:spPr>
        <p:txBody>
          <a:bodyPr anchor="t" anchorCtr="0"/>
          <a:lstStyle>
            <a:lvl1pPr marL="0" marR="0" indent="0" algn="r" eaLnBrk="1" latinLnBrk="0" hangingPunct="1">
              <a:buFontTx/>
              <a:buNone/>
              <a:defRPr kumimoji="0" lang="uk-UA" sz="2400" i="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30"/>
          </p:nvPr>
        </p:nvSpPr>
        <p:spPr>
          <a:xfrm>
            <a:off x="228600" y="1524000"/>
            <a:ext cx="8229600" cy="27432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t">
            <a:normAutofit/>
          </a:bodyPr>
          <a:lstStyle>
            <a:lvl1pPr marL="342900" marR="0" indent="-342900" algn="ctr" rtl="0" eaLnBrk="1" latinLnBrk="0" hangingPunct="1">
              <a:spcBef>
                <a:spcPct val="20000"/>
              </a:spcBef>
              <a:buFontTx/>
              <a:buNone/>
              <a:defRPr kumimoji="0" lang="uk-UA" sz="2000" i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0" marR="0" indent="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28600" y="4343400"/>
            <a:ext cx="8229600" cy="1676400"/>
          </a:xfrm>
        </p:spPr>
        <p:txBody>
          <a:bodyPr tIns="91440" rIns="9144" bIns="91440" anchor="t"/>
          <a:lstStyle>
            <a:lvl1pPr marL="0" marR="0" indent="0" algn="r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8" name="Rectangle 7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0" name="Rectangle 9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Редагувати стиль зразка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П’ятий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pPr/>
              <a:t>15.09.2019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pPr/>
              <a:t>‹#›</a:t>
            </a:fld>
            <a:endParaRPr kumimoji="0"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8B50E-0B48-4566-8609-C51CF752A7DF}" type="datetimeFigureOut">
              <a:pPr/>
              <a:t>15.09.2019</a:t>
            </a:fld>
            <a:endParaRPr kumimoji="0"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pPr/>
              <a:t>‹#›</a:t>
            </a:fld>
            <a:endParaRPr kumimoji="0"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нижков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>
          <a:xfrm>
            <a:off x="304800" y="228600"/>
            <a:ext cx="4754880" cy="63246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t"/>
          <a:lstStyle>
            <a:lvl1pPr marL="0" indent="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105400" y="228600"/>
            <a:ext cx="3200400" cy="3810000"/>
          </a:xfrm>
        </p:spPr>
        <p:txBody>
          <a:bodyPr tIns="91440" bIns="91440" anchor="t"/>
          <a:lstStyle>
            <a:lvl1pPr marL="0" marR="0" indent="0" algn="l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Альбомна на весь екр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anchor="t"/>
          <a:lstStyle/>
          <a:p>
            <a:pPr marL="0" marR="0" indent="0" algn="ctr">
              <a:buFontTx/>
              <a:buNone/>
            </a:pPr>
            <a:r>
              <a:rPr kumimoji="0" lang="uk-UA" i="0"/>
              <a:t>Клацніть піктограму, щоб додати зображення на всю сторінку</a:t>
            </a:r>
            <a:endParaRPr kumimoji="0" lang="uk-UA" i="0" baseline="0"/>
          </a:p>
        </p:txBody>
      </p:sp>
      <p:sp>
        <p:nvSpPr>
          <p:cNvPr id="6" name="Rectangle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Розділ альб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23" name="Rectangle 22"/>
          <p:cNvSpPr/>
          <p:nvPr userDrawn="1"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24" name="Rectangle 23"/>
          <p:cNvSpPr/>
          <p:nvPr userDrawn="1"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429" y="2146300"/>
            <a:ext cx="2362200" cy="21971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/>
          <a:lstStyle>
            <a:lvl1pPr marL="0" indent="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7" name="Rectangle 16"/>
          <p:cNvSpPr/>
          <p:nvPr/>
        </p:nvSpPr>
        <p:spPr>
          <a:xfrm rot="10800000" flipV="1">
            <a:off x="435429" y="6172200"/>
            <a:ext cx="7086600" cy="6858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uk-UA"/>
          </a:p>
        </p:txBody>
      </p:sp>
      <p:sp>
        <p:nvSpPr>
          <p:cNvPr id="22" name="Rectangle 21"/>
          <p:cNvSpPr/>
          <p:nvPr userDrawn="1"/>
        </p:nvSpPr>
        <p:spPr>
          <a:xfrm>
            <a:off x="435429" y="0"/>
            <a:ext cx="7086600" cy="1981200"/>
          </a:xfrm>
          <a:prstGeom prst="rect">
            <a:avLst/>
          </a:prstGeom>
          <a:solidFill>
            <a:schemeClr val="accent5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uk-UA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35429" y="5791200"/>
            <a:ext cx="7086600" cy="381000"/>
          </a:xfrm>
          <a:solidFill>
            <a:schemeClr val="accent3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uk-UA" sz="1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uk-UA"/>
              <a:t>Клацніть, щоб додати підзаголовок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435429" y="4495800"/>
            <a:ext cx="7086600" cy="1295400"/>
          </a:xfrm>
          <a:solidFill>
            <a:schemeClr val="accent6"/>
          </a:solidFill>
        </p:spPr>
        <p:txBody>
          <a:bodyPr vert="horz" anchor="ctr"/>
          <a:lstStyle>
            <a:lvl1pPr marL="0" indent="0" algn="l" eaLnBrk="1" latinLnBrk="0" hangingPunct="1">
              <a:buFontTx/>
              <a:buNone/>
              <a:defRPr kumimoji="0" lang="uk-UA" sz="3200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kumimoji="0" lang="uk-UA"/>
              <a:t>Клацніть, щоб додати заголовок розділу</a:t>
            </a:r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8"/>
          </p:nvPr>
        </p:nvSpPr>
        <p:spPr>
          <a:xfrm>
            <a:off x="29500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312229" y="2133600"/>
            <a:ext cx="2209800" cy="2209800"/>
          </a:xfrm>
          <a:solidFill>
            <a:schemeClr val="bg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FontTx/>
              <a:buNone/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8" name="Rectangle 17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20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21" name="Rectangle 20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згори, книжкова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 noChangeAspect="1"/>
          </p:cNvSpPr>
          <p:nvPr>
            <p:ph type="pic" sz="quarter" idx="10"/>
          </p:nvPr>
        </p:nvSpPr>
        <p:spPr>
          <a:xfrm>
            <a:off x="4341047" y="533400"/>
            <a:ext cx="3431353" cy="4575141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31" name="Picture Placeholder 30"/>
          <p:cNvSpPr>
            <a:spLocks noGrp="1" noChangeAspect="1"/>
          </p:cNvSpPr>
          <p:nvPr>
            <p:ph type="pic" sz="quarter" idx="11"/>
          </p:nvPr>
        </p:nvSpPr>
        <p:spPr>
          <a:xfrm>
            <a:off x="685800" y="533400"/>
            <a:ext cx="3429000" cy="45720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858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uk-UA" sz="18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343400" y="5257800"/>
            <a:ext cx="3429000" cy="12192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uk-UA" sz="18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згори, альбомна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 noChangeAspect="1"/>
          </p:cNvSpPr>
          <p:nvPr>
            <p:ph type="pic" sz="quarter" idx="13"/>
          </p:nvPr>
        </p:nvSpPr>
        <p:spPr>
          <a:xfrm>
            <a:off x="4343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8" name="Picture Placeholder 7"/>
          <p:cNvSpPr>
            <a:spLocks noGrp="1" noChangeAspect="1"/>
          </p:cNvSpPr>
          <p:nvPr>
            <p:ph type="pic" sz="quarter" idx="14"/>
          </p:nvPr>
        </p:nvSpPr>
        <p:spPr>
          <a:xfrm>
            <a:off x="152400" y="1085850"/>
            <a:ext cx="4038600" cy="302895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uk-UA" sz="18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 hasCustomPrompt="1"/>
          </p:nvPr>
        </p:nvSpPr>
        <p:spPr>
          <a:xfrm>
            <a:off x="4343400" y="4267200"/>
            <a:ext cx="4038600" cy="1066800"/>
          </a:xfrm>
        </p:spPr>
        <p:txBody>
          <a:bodyPr anchor="t"/>
          <a:lstStyle>
            <a:lvl1pPr marL="0" marR="0" indent="0" algn="r" eaLnBrk="1" latinLnBrk="0" hangingPunct="1">
              <a:buFontTx/>
              <a:buNone/>
              <a:defRPr kumimoji="0" lang="uk-UA" sz="18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згори, мішан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 noChangeAspect="1"/>
          </p:cNvSpPr>
          <p:nvPr>
            <p:ph type="pic" sz="quarter" idx="11"/>
          </p:nvPr>
        </p:nvSpPr>
        <p:spPr>
          <a:xfrm>
            <a:off x="4724401" y="225552"/>
            <a:ext cx="3694176" cy="2770632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1" name="Picture Placeholder 20"/>
          <p:cNvSpPr>
            <a:spLocks noGrp="1" noChangeAspect="1"/>
          </p:cNvSpPr>
          <p:nvPr>
            <p:ph type="pic" sz="quarter" idx="12"/>
          </p:nvPr>
        </p:nvSpPr>
        <p:spPr>
          <a:xfrm>
            <a:off x="152400" y="222504"/>
            <a:ext cx="4368557" cy="5824743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724400" y="3124200"/>
            <a:ext cx="3694177" cy="2983987"/>
          </a:xfrm>
        </p:spPr>
        <p:txBody>
          <a:bodyPr anchor="t" anchorCtr="0"/>
          <a:lstStyle>
            <a:lvl1pPr marL="0" marR="0" indent="0" algn="l" eaLnBrk="1" latinLnBrk="0" hangingPunct="1">
              <a:buFontTx/>
              <a:buNone/>
              <a:defRPr kumimoji="0" lang="uk-UA" sz="2000" i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згори, книжкова з підпис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 noChangeAspect="1"/>
          </p:cNvSpPr>
          <p:nvPr>
            <p:ph type="pic" sz="quarter" idx="10"/>
          </p:nvPr>
        </p:nvSpPr>
        <p:spPr>
          <a:xfrm>
            <a:off x="2286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9" name="Picture Placeholder 28"/>
          <p:cNvSpPr>
            <a:spLocks noGrp="1" noChangeAspect="1"/>
          </p:cNvSpPr>
          <p:nvPr>
            <p:ph type="pic" sz="quarter" idx="11"/>
          </p:nvPr>
        </p:nvSpPr>
        <p:spPr>
          <a:xfrm>
            <a:off x="30480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10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5867400" y="533400"/>
            <a:ext cx="2590800" cy="3454400"/>
          </a:xfrm>
          <a:solidFill>
            <a:schemeClr val="bg1"/>
          </a:solidFill>
          <a:ln w="3492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 marL="342900" indent="-342900" algn="ctr" rtl="0" eaLnBrk="1" latinLnBrk="0" hangingPunct="1">
              <a:spcBef>
                <a:spcPct val="20000"/>
              </a:spcBef>
              <a:defRPr kumimoji="0" lang="uk-UA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42900" indent="-342900" algn="ctr"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uk-UA" sz="20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uk-UA" sz="20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867400" y="4343400"/>
            <a:ext cx="2590800" cy="1676400"/>
          </a:xfrm>
        </p:spPr>
        <p:txBody>
          <a:bodyPr anchor="t" anchorCtr="0">
            <a:noAutofit/>
          </a:bodyPr>
          <a:lstStyle>
            <a:lvl1pPr marL="0" marR="0" indent="0" algn="l" eaLnBrk="1" latinLnBrk="0" hangingPunct="1">
              <a:buFontTx/>
              <a:buNone/>
              <a:defRPr kumimoji="0" lang="uk-UA" sz="2000" baseline="0"/>
            </a:lvl1pPr>
            <a:extLst/>
          </a:lstStyle>
          <a:p>
            <a:pPr lvl="0"/>
            <a:r>
              <a:rPr kumimoji="0" lang="uk-UA"/>
              <a:t>Клацніть, щоб додати підпис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889273" y="0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uk-UA"/>
          </a:p>
        </p:txBody>
      </p:sp>
      <p:sp>
        <p:nvSpPr>
          <p:cNvPr id="9" name="Rectangle 8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/>
          </a:p>
        </p:txBody>
      </p:sp>
      <p:sp>
        <p:nvSpPr>
          <p:cNvPr id="11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A4431D5-1B33-458B-8AFD-CECCB0FA18CB}" type="slidenum">
              <a:rPr kumimoji="0" lang="uk-UA">
                <a:solidFill>
                  <a:srgbClr val="FFFFFF"/>
                </a:solidFill>
              </a:rPr>
              <a:pPr/>
              <a:t>‹#›</a:t>
            </a:fld>
            <a:endParaRPr kumimoji="0" lang="uk-UA"/>
          </a:p>
        </p:txBody>
      </p:sp>
      <p:sp>
        <p:nvSpPr>
          <p:cNvPr id="12" name="Rectangle 11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uk-UA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16200000">
            <a:off x="5315559" y="3268980"/>
            <a:ext cx="6858000" cy="320040"/>
          </a:xfrm>
          <a:prstGeom prst="rect">
            <a:avLst/>
          </a:prstGeom>
          <a:solidFill>
            <a:schemeClr val="accent6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8" name="Rectangle 7"/>
          <p:cNvSpPr/>
          <p:nvPr/>
        </p:nvSpPr>
        <p:spPr>
          <a:xfrm rot="16200000">
            <a:off x="5628132" y="3341399"/>
            <a:ext cx="6858000" cy="173736"/>
          </a:xfrm>
          <a:prstGeom prst="rect">
            <a:avLst/>
          </a:prstGeom>
          <a:solidFill>
            <a:schemeClr val="accent3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uk-UA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eaLnBrk="1" latinLnBrk="0" hangingPunct="1"/>
            <a:r>
              <a:rPr kumimoji="0" lang="uk-UA" smtClean="0"/>
              <a:t>Зразок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848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uk-UA" smtClean="0"/>
              <a:t>Редагувати стиль зразка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П’ятий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696200" y="101282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uk-UA" sz="1200">
                <a:solidFill>
                  <a:schemeClr val="bg1"/>
                </a:solidFill>
              </a:defRPr>
            </a:lvl1pPr>
            <a:extLst/>
          </a:lstStyle>
          <a:p>
            <a:pPr algn="r"/>
            <a:fld id="{9668B50E-0B48-4566-8609-C51CF752A7DF}" type="datetimeFigureOut">
              <a:rPr kumimoji="0" lang="uk-UA">
                <a:solidFill>
                  <a:schemeClr val="bg1"/>
                </a:solidFill>
              </a:rPr>
              <a:pPr algn="r"/>
              <a:t>15.09.2019</a:t>
            </a:fld>
            <a:endParaRPr kumimoji="0" lang="uk-UA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62800" y="3832226"/>
            <a:ext cx="32004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lang="uk-UA" sz="1200">
                <a:solidFill>
                  <a:schemeClr val="bg1"/>
                </a:solidFill>
              </a:defRPr>
            </a:lvl1pPr>
            <a:extLst/>
          </a:lstStyle>
          <a:p>
            <a:pPr algn="l"/>
            <a:endParaRPr kumimoji="0" lang="uk-UA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8278813" y="5962650"/>
            <a:ext cx="968375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lang="uk-UA" sz="1200">
                <a:solidFill>
                  <a:schemeClr val="bg1"/>
                </a:solidFill>
              </a:defRPr>
            </a:lvl1pPr>
            <a:extLst/>
          </a:lstStyle>
          <a:p>
            <a:fld id="{8A4431D5-1B33-458B-8AFD-CECCB0FA18CB}" type="slidenum">
              <a:rPr kumimoji="0" lang="uk-UA">
                <a:solidFill>
                  <a:schemeClr val="bg1"/>
                </a:solidFill>
              </a:rPr>
              <a:pPr/>
              <a:t>‹#›</a:t>
            </a:fld>
            <a:endParaRPr kumimoji="0" lang="uk-UA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895749" y="-733"/>
            <a:ext cx="76200" cy="6858000"/>
          </a:xfrm>
          <a:prstGeom prst="rect">
            <a:avLst/>
          </a:prstGeom>
          <a:solidFill>
            <a:schemeClr val="accent1"/>
          </a:solidFill>
          <a:ln w="3492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lang="uk-UA" sz="44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kumimoji="0" lang="uk-UA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kumimoji="0" lang="uk-UA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kumimoji="0" lang="uk-UA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kumimoji="0" lang="uk-UA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kumimoji="0" lang="uk-UA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uk-UA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663" y="749355"/>
            <a:ext cx="1431690" cy="4335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j0178459.jpg"/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28" name="Picture 4" descr="http://chinbudinok.com.ua/images/material-technical-base/overview/a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3663" y="620688"/>
            <a:ext cx="6127873" cy="459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>
            <a:spLocks noGrp="1"/>
          </p:cNvSpPr>
          <p:nvPr>
            <p:ph type="body" sz="quarter" idx="10"/>
          </p:nvPr>
        </p:nvSpPr>
        <p:spPr>
          <a:xfrm>
            <a:off x="228600" y="5467350"/>
            <a:ext cx="8672946" cy="1346026"/>
          </a:xfrm>
        </p:spPr>
        <p:txBody>
          <a:bodyPr>
            <a:prstTxWarp prst="textInflate">
              <a:avLst/>
            </a:prstTxWarp>
          </a:bodyPr>
          <a:lstStyle/>
          <a:p>
            <a:pPr algn="ctr"/>
            <a:r>
              <a:rPr lang="uk-UA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Родинна група Чинадіївського дитячого будинку</a:t>
            </a:r>
            <a:endParaRPr lang="uk-UA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body" sz="quarter" idx="15"/>
          </p:nvPr>
        </p:nvSpPr>
        <p:spPr>
          <a:xfrm rot="2356592">
            <a:off x="2479495" y="2364106"/>
            <a:ext cx="6058798" cy="990600"/>
          </a:xfrm>
        </p:spPr>
        <p:txBody>
          <a:bodyPr>
            <a:prstTxWarp prst="textWave1">
              <a:avLst/>
            </a:prstTxWarp>
          </a:bodyPr>
          <a:lstStyle/>
          <a:p>
            <a:pPr algn="ctr"/>
            <a:r>
              <a:rPr lang="uk-UA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</a:rPr>
              <a:t>«Колосок»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Місце для зображення 6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Місце для зображення 8"/>
          <p:cNvPicPr>
            <a:picLocks noGrp="1" noChangeAspect="1"/>
          </p:cNvPicPr>
          <p:nvPr>
            <p:ph type="pic" sz="quarter" idx="26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0" name="Місце для зображення 9"/>
          <p:cNvPicPr>
            <a:picLocks noGrp="1" noChangeAspect="1"/>
          </p:cNvPicPr>
          <p:nvPr>
            <p:ph type="pic" sz="quarter" idx="1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Місце для зображення 12"/>
          <p:cNvPicPr>
            <a:picLocks noGrp="1" noChangeAspect="1"/>
          </p:cNvPicPr>
          <p:nvPr>
            <p:ph type="pic" sz="quarter" idx="28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Місце для зображення 16"/>
          <p:cNvPicPr>
            <a:picLocks noGrp="1" noChangeAspect="1"/>
          </p:cNvPicPr>
          <p:nvPr>
            <p:ph type="pic" sz="quarter" idx="27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Місце для зображення 13"/>
          <p:cNvPicPr>
            <a:picLocks noGrp="1" noChangeAspect="1"/>
          </p:cNvPicPr>
          <p:nvPr>
            <p:ph type="pic" sz="quarter" idx="26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1447800" y="3924300"/>
            <a:ext cx="3124200" cy="2286000"/>
          </a:xfrm>
        </p:spPr>
      </p:pic>
      <p:sp>
        <p:nvSpPr>
          <p:cNvPr id="6" name="Місце для тексту 5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Клуб «Школа самостійного життя»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Речі люблять чистоту і акуратність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quarter" idx="28"/>
          </p:nvPr>
        </p:nvSpPr>
        <p:spPr>
          <a:xfrm>
            <a:off x="0" y="2492896"/>
            <a:ext cx="1979712" cy="4136504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«Краса врятує світ!», а краса виготовлена своїми руками – принесе естетичне задоволення!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30"/>
          </p:nvPr>
        </p:nvSpPr>
        <p:spPr>
          <a:xfrm>
            <a:off x="6629400" y="3861048"/>
            <a:ext cx="1975048" cy="2768352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Практичні навички допоможуть у дорослому самостійному житті.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1" name="Місце для зображення 20"/>
          <p:cNvPicPr>
            <a:picLocks noGrp="1" noChangeAspect="1"/>
          </p:cNvPicPr>
          <p:nvPr>
            <p:ph type="pic" sz="quarter" idx="27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0" name="Місце для зображення 19"/>
          <p:cNvPicPr>
            <a:picLocks noGrp="1" noChangeAspect="1"/>
          </p:cNvPicPr>
          <p:nvPr>
            <p:ph type="pic" sz="quarter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1447800" y="647700"/>
            <a:ext cx="3124200" cy="2286000"/>
          </a:xfrm>
        </p:spPr>
      </p:pic>
      <p:pic>
        <p:nvPicPr>
          <p:cNvPr id="23" name="Місце для зображення 22"/>
          <p:cNvPicPr>
            <a:picLocks noGrp="1" noChangeAspect="1"/>
          </p:cNvPicPr>
          <p:nvPr>
            <p:ph type="pic" sz="quarter" idx="25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3886200" y="647700"/>
            <a:ext cx="3124200" cy="2286000"/>
          </a:xfrm>
        </p:spPr>
      </p:pic>
    </p:spTree>
    <p:extLst>
      <p:ext uri="{BB962C8B-B14F-4D97-AF65-F5344CB8AC3E}">
        <p14:creationId xmlns:p14="http://schemas.microsoft.com/office/powerpoint/2010/main" val="341926659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Місце для зображення 9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1447800" y="647700"/>
            <a:ext cx="3124200" cy="2286000"/>
          </a:xfrm>
        </p:spPr>
      </p:pic>
      <p:sp>
        <p:nvSpPr>
          <p:cNvPr id="6" name="Місце для тексту 5"/>
          <p:cNvSpPr>
            <a:spLocks noGrp="1"/>
          </p:cNvSpPr>
          <p:nvPr>
            <p:ph type="body" sz="quarter" idx="16"/>
          </p:nvPr>
        </p:nvSpPr>
        <p:spPr>
          <a:xfrm>
            <a:off x="152400" y="228600"/>
            <a:ext cx="1714500" cy="2743200"/>
          </a:xfrm>
        </p:spPr>
        <p:txBody>
          <a:bodyPr>
            <a:noAutofit/>
          </a:bodyPr>
          <a:lstStyle/>
          <a:p>
            <a:pPr algn="ctr"/>
            <a:r>
              <a:rPr lang="uk-UA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«Дія не завжди приведе до щастя, але до щастя привести може лише дія»</a:t>
            </a:r>
            <a:endParaRPr lang="uk-UA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30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</a:t>
            </a:r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Ті, що сплять не роблять помилок»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Місце для зображення 14"/>
          <p:cNvPicPr>
            <a:picLocks noGrp="1" noChangeAspect="1"/>
          </p:cNvPicPr>
          <p:nvPr>
            <p:ph type="pic" sz="quarter" idx="2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89240" y="116632"/>
            <a:ext cx="2880320" cy="3236168"/>
          </a:xfrm>
        </p:spPr>
      </p:pic>
      <p:pic>
        <p:nvPicPr>
          <p:cNvPr id="20" name="Місце для зображення 19"/>
          <p:cNvPicPr>
            <a:picLocks noGrp="1" noChangeAspect="1"/>
          </p:cNvPicPr>
          <p:nvPr>
            <p:ph type="pic" sz="quarter" idx="26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7584" y="3488026"/>
            <a:ext cx="2664296" cy="3077210"/>
          </a:xfrm>
        </p:spPr>
      </p:pic>
      <p:pic>
        <p:nvPicPr>
          <p:cNvPr id="23" name="Місце для зображення 22"/>
          <p:cNvPicPr>
            <a:picLocks noGrp="1" noChangeAspect="1"/>
          </p:cNvPicPr>
          <p:nvPr>
            <p:ph type="pic" sz="quarter" idx="27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52900" y="3481705"/>
            <a:ext cx="2285214" cy="3124200"/>
          </a:xfrm>
        </p:spPr>
      </p:pic>
    </p:spTree>
    <p:extLst>
      <p:ext uri="{BB962C8B-B14F-4D97-AF65-F5344CB8AC3E}">
        <p14:creationId xmlns:p14="http://schemas.microsoft.com/office/powerpoint/2010/main" val="169370872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/>
          </p:cNvSpPr>
          <p:nvPr>
            <p:ph type="body" sz="quarter" idx="11"/>
          </p:nvPr>
        </p:nvSpPr>
        <p:spPr>
          <a:xfrm>
            <a:off x="5220072" y="1772816"/>
            <a:ext cx="3200400" cy="3810000"/>
          </a:xfrm>
        </p:spPr>
        <p:txBody>
          <a:bodyPr/>
          <a:lstStyle/>
          <a:p>
            <a:pPr algn="ctr"/>
            <a:endParaRPr lang="uk-UA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uk-UA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 родинним столом завжди є про що поговорити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uk-UA" dirty="0"/>
          </a:p>
        </p:txBody>
      </p:sp>
      <p:pic>
        <p:nvPicPr>
          <p:cNvPr id="6" name="Місце для зображення 5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-479425" y="1012825"/>
            <a:ext cx="6324600" cy="475456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День відкритих дверей…</a:t>
            </a:r>
            <a:endParaRPr lang="uk-U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j0341658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4975" y="2146300"/>
            <a:ext cx="2362200" cy="2197100"/>
          </a:xfrm>
          <a:prstGeom prst="rect">
            <a:avLst/>
          </a:prstGeom>
          <a:solidFill>
            <a:schemeClr val="bg1"/>
          </a:solidFill>
          <a:ln w="34925" cap="rnd" cmpd="sng" algn="ctr">
            <a:noFill/>
            <a:prstDash val="solid"/>
          </a:ln>
          <a:effectLst/>
        </p:spPr>
      </p:pic>
      <p:pic>
        <p:nvPicPr>
          <p:cNvPr id="6" name="Місце для зображення 5"/>
          <p:cNvPicPr>
            <a:picLocks noGrp="1" noChangeAspect="1"/>
          </p:cNvPicPr>
          <p:nvPr>
            <p:ph type="pic" sz="quarter" idx="18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Місце для зображення 10"/>
          <p:cNvPicPr>
            <a:picLocks noGrp="1" noChangeAspect="1"/>
          </p:cNvPicPr>
          <p:nvPr>
            <p:ph type="pic" sz="quarter" idx="19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Місце для зображення 14"/>
          <p:cNvPicPr>
            <a:picLocks noGrp="1" noChangeAspect="1"/>
          </p:cNvPicPr>
          <p:nvPr>
            <p:ph type="pic" sz="quarter" idx="28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1" name="Місце для зображення 10"/>
          <p:cNvPicPr>
            <a:picLocks noGrp="1" noChangeAspect="1"/>
          </p:cNvPicPr>
          <p:nvPr>
            <p:ph type="pic" sz="quarter" idx="26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4" name="Місце для зображення 13"/>
          <p:cNvPicPr>
            <a:picLocks noGrp="1" noChangeAspect="1"/>
          </p:cNvPicPr>
          <p:nvPr>
            <p:ph type="pic" sz="quarter" idx="27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8" name="Місце для зображення 17"/>
          <p:cNvPicPr>
            <a:picLocks noGrp="1" noChangeAspect="1"/>
          </p:cNvPicPr>
          <p:nvPr>
            <p:ph type="pic" sz="quarter" idx="29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1" name="Місце для зображення 20"/>
          <p:cNvPicPr>
            <a:picLocks noGrp="1" noChangeAspect="1"/>
          </p:cNvPicPr>
          <p:nvPr>
            <p:ph type="pic" sz="quarter" idx="30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5029200" y="3257550"/>
            <a:ext cx="2743200" cy="3962400"/>
          </a:xfrm>
        </p:spPr>
      </p:pic>
    </p:spTree>
    <p:extLst>
      <p:ext uri="{BB962C8B-B14F-4D97-AF65-F5344CB8AC3E}">
        <p14:creationId xmlns:p14="http://schemas.microsoft.com/office/powerpoint/2010/main" val="228257775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/>
          </p:cNvSpPr>
          <p:nvPr>
            <p:ph type="body" sz="quarter" idx="13"/>
          </p:nvPr>
        </p:nvSpPr>
        <p:spPr>
          <a:xfrm>
            <a:off x="2603748" y="4221088"/>
            <a:ext cx="3479304" cy="2181944"/>
          </a:xfrm>
        </p:spPr>
        <p:txBody>
          <a:bodyPr/>
          <a:lstStyle/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Наші будні.</a:t>
            </a:r>
          </a:p>
          <a:p>
            <a:pPr algn="ctr"/>
            <a:r>
              <a:rPr lang="uk-UA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Весь день у клопотах: навчаємось, граємось. робимо красу навколо себе.</a:t>
            </a:r>
            <a:endParaRPr lang="uk-UA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4" name="Місце для зображення 13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9" name="Місце для зображення 8"/>
          <p:cNvPicPr>
            <a:picLocks noGrp="1" noChangeAspect="1"/>
          </p:cNvPicPr>
          <p:nvPr>
            <p:ph type="pic" sz="quarter" idx="10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-203200" y="965200"/>
            <a:ext cx="3454400" cy="2590800"/>
          </a:xfrm>
        </p:spPr>
      </p:pic>
      <p:pic>
        <p:nvPicPr>
          <p:cNvPr id="13" name="Місце для зображення 12"/>
          <p:cNvPicPr>
            <a:picLocks noGrp="1" noChangeAspect="1"/>
          </p:cNvPicPr>
          <p:nvPr>
            <p:ph type="pic" sz="quarter" idx="1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2616200" y="965200"/>
            <a:ext cx="3454400" cy="2590800"/>
          </a:xfrm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596" y="4063567"/>
            <a:ext cx="2111152" cy="279443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911860" y="4491503"/>
            <a:ext cx="2794433" cy="193856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Grp="1"/>
          </p:cNvSpPr>
          <p:nvPr>
            <p:ph type="body" sz="quarter" idx="11"/>
          </p:nvPr>
        </p:nvSpPr>
        <p:spPr>
          <a:xfrm>
            <a:off x="5105400" y="228600"/>
            <a:ext cx="3200400" cy="622473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Люби життя таким, як є: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Із радістю і болем,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Коли клинком безжально б’є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Й коли квітковим полем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Чуттєво стелиться до ніг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Туманною рікою…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Коли б уже і йти не зміг –  </a:t>
            </a:r>
            <a:b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uk-UA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Іди вогонь-ходою</a:t>
            </a: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uk-UA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3" name="Місце для зображення 2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-479425" y="1012825"/>
            <a:ext cx="6324600" cy="475456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PhotoAlbu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E37D74E-9CE3-4648-80D3-D07CD45206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Сучасний фотоальбом</Template>
  <TotalTime>0</TotalTime>
  <Words>109</Words>
  <Application>Microsoft Office PowerPoint</Application>
  <PresentationFormat>Экран (4:3)</PresentationFormat>
  <Paragraphs>22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ContemporaryPhotoAlbum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2019-09-15T10:05:23Z</dcterms:created>
  <dcterms:modified xsi:type="dcterms:W3CDTF">2019-09-15T17:04:39Z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TC101769259990</vt:lpwstr>
  </property>
</Properties>
</file>