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9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8" r:id="rId12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6" d="100"/>
          <a:sy n="86" d="100"/>
        </p:scale>
        <p:origin x="30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419F83-A4B2-4337-912A-A68CF05D814C}" type="datetime1">
              <a:rPr lang="uk-UA" smtClean="0"/>
              <a:t>15.09.2019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E20E42-4552-4AD1-B687-DFA4D7F6C67D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слайда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294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449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53613-E9A0-4646-ABA0-0F534953DBE4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F1D94-0D9C-4413-8250-94C79ECEC994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8" name="Прямокутник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10" name="Місце для нижнього колонтитула 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9" name="Місце для дати 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A5FDC4-664D-4532-B950-5F099E8CB547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11" name="Місце для номера слайда 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6E084F-09D9-4F36-B64E-B80961DACDF1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2C3E-49F9-4424-88A1-A95EAF157F63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згори, 3 альбомні та 2 книжков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04800" y="3429000"/>
            <a:ext cx="2760205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251200" y="228600"/>
            <a:ext cx="74168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04800" y="228600"/>
            <a:ext cx="2760205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7010400" y="4495800"/>
            <a:ext cx="36576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3251200" y="4495800"/>
            <a:ext cx="36576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uk-UA">
                <a:solidFill>
                  <a:schemeClr val="bg1"/>
                </a:solidFill>
              </a:rPr>
              <a:pPr algn="r"/>
              <a:t>15.09.2019</a:t>
            </a:fld>
            <a:endParaRPr kumimoji="0" lang="uk-UA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uk-UA">
                <a:solidFill>
                  <a:srgbClr val="FFFFFF"/>
                </a:solidFill>
              </a:rPr>
              <a:pPr/>
              <a:t>‹#›</a:t>
            </a:fld>
            <a:endParaRPr kumimoji="0" lang="uk-UA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40140065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Розділ альбо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8230412" y="3215640"/>
            <a:ext cx="6858000" cy="42672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uk-UA" sz="180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8647176" y="3312443"/>
            <a:ext cx="6858000" cy="231648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uk-UA" sz="1800"/>
          </a:p>
        </p:txBody>
      </p:sp>
      <p:sp>
        <p:nvSpPr>
          <p:cNvPr id="24" name="Rectangle 23"/>
          <p:cNvSpPr/>
          <p:nvPr userDrawn="1"/>
        </p:nvSpPr>
        <p:spPr>
          <a:xfrm>
            <a:off x="11860999" y="-733"/>
            <a:ext cx="1016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uk-UA"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80572" y="2146300"/>
            <a:ext cx="31496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80572" y="6172200"/>
            <a:ext cx="94488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uk-UA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580572" y="0"/>
            <a:ext cx="94488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uk-UA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80572" y="5791200"/>
            <a:ext cx="94488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uk-UA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uk-UA"/>
              <a:t>Клацніть, щоб додати підзаголовок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580572" y="4495800"/>
            <a:ext cx="94488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uk-UA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uk-UA"/>
              <a:t>Клацніть, щоб додати заголовок розділу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3933372" y="2133600"/>
            <a:ext cx="29464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7082972" y="2133600"/>
            <a:ext cx="29464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buFontTx/>
              <a:buNone/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uk-UA">
                <a:solidFill>
                  <a:schemeClr val="bg1"/>
                </a:solidFill>
              </a:rPr>
              <a:pPr algn="r"/>
              <a:t>15.09.2019</a:t>
            </a:fld>
            <a:endParaRPr kumimoji="0" lang="uk-UA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uk-UA">
                <a:solidFill>
                  <a:srgbClr val="FFFFFF"/>
                </a:solidFill>
              </a:rPr>
              <a:pPr/>
              <a:t>‹#›</a:t>
            </a:fld>
            <a:endParaRPr kumimoji="0" lang="uk-UA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19843924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згори, альбомн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5791200" y="3352800"/>
            <a:ext cx="526288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304800" y="3352800"/>
            <a:ext cx="526288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5791200" y="228600"/>
            <a:ext cx="526288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28600"/>
            <a:ext cx="526288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uk-UA" sz="2000" i="0"/>
            </a:lvl1pPr>
            <a:extLst/>
          </a:lstStyle>
          <a:p>
            <a:pPr lvl="0"/>
            <a:r>
              <a:rPr kumimoji="0" lang="uk-UA"/>
              <a:t>Клацніть, щоб додати підпис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uk-UA">
                <a:solidFill>
                  <a:schemeClr val="bg1"/>
                </a:solidFill>
              </a:rPr>
              <a:pPr algn="r"/>
              <a:t>15.09.2019</a:t>
            </a:fld>
            <a:endParaRPr kumimoji="0"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uk-UA">
                <a:solidFill>
                  <a:srgbClr val="FFFFFF"/>
                </a:solidFill>
              </a:rPr>
              <a:pPr/>
              <a:t>‹#›</a:t>
            </a:fld>
            <a:endParaRPr kumimoji="0" lang="uk-UA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1402533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згори, книжкова з великим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304801" y="416356"/>
            <a:ext cx="2675535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5791201" y="416356"/>
            <a:ext cx="2675535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3048001" y="416356"/>
            <a:ext cx="2675535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8534401" y="416356"/>
            <a:ext cx="2675535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3352800"/>
            <a:ext cx="108712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uk-UA" sz="2800" baseline="0"/>
            </a:lvl1pPr>
            <a:extLst/>
          </a:lstStyle>
          <a:p>
            <a:pPr lvl="0"/>
            <a:r>
              <a:rPr kumimoji="0" lang="uk-UA"/>
              <a:t>Клацніть, щоб додати підпис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uk-UA">
                <a:solidFill>
                  <a:schemeClr val="bg1"/>
                </a:solidFill>
              </a:rPr>
              <a:pPr algn="r"/>
              <a:t>15.09.2019</a:t>
            </a:fld>
            <a:endParaRPr kumimoji="0" lang="uk-UA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uk-UA">
                <a:solidFill>
                  <a:srgbClr val="FFFFFF"/>
                </a:solidFill>
              </a:rPr>
              <a:pPr/>
              <a:t>‹#›</a:t>
            </a:fld>
            <a:endParaRPr kumimoji="0" lang="uk-UA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3772831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згори, 2 альбомні та 3 книжков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304800" y="228600"/>
            <a:ext cx="347472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304800" y="3867150"/>
            <a:ext cx="52832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5892800" y="3867150"/>
            <a:ext cx="52832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013200" y="228600"/>
            <a:ext cx="347472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7721600" y="228600"/>
            <a:ext cx="347472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uk-UA">
                <a:solidFill>
                  <a:schemeClr val="bg1"/>
                </a:solidFill>
              </a:rPr>
              <a:pPr algn="r"/>
              <a:t>15.09.2019</a:t>
            </a:fld>
            <a:endParaRPr kumimoji="0" lang="uk-UA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uk-UA">
                <a:solidFill>
                  <a:srgbClr val="FFFFFF"/>
                </a:solidFill>
              </a:rPr>
              <a:pPr/>
              <a:t>‹#›</a:t>
            </a:fld>
            <a:endParaRPr kumimoji="0" lang="uk-UA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34284818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 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DA8CB3-B06F-4602-A79B-1715213AA3D1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згори, книжкова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5788064" y="533401"/>
            <a:ext cx="4575137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914400" y="533400"/>
            <a:ext cx="4572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5257800"/>
            <a:ext cx="4572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uk-UA" sz="1800" baseline="0"/>
            </a:lvl1pPr>
            <a:extLst/>
          </a:lstStyle>
          <a:p>
            <a:pPr lvl="0"/>
            <a:r>
              <a:rPr kumimoji="0" lang="uk-UA"/>
              <a:t>Клацніть, щоб додати підпис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791200" y="5257800"/>
            <a:ext cx="4572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uk-UA" sz="1800" baseline="0"/>
            </a:lvl1pPr>
            <a:extLst/>
          </a:lstStyle>
          <a:p>
            <a:pPr lvl="0"/>
            <a:r>
              <a:rPr kumimoji="0" lang="uk-UA"/>
              <a:t>Клацніть, щоб додати підпис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uk-UA">
                <a:solidFill>
                  <a:schemeClr val="bg1"/>
                </a:solidFill>
              </a:rPr>
              <a:pPr algn="r"/>
              <a:t>15.09.2019</a:t>
            </a:fld>
            <a:endParaRPr kumimoji="0" lang="uk-U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uk-UA">
                <a:solidFill>
                  <a:srgbClr val="FFFFFF"/>
                </a:solidFill>
              </a:rPr>
              <a:pPr/>
              <a:t>‹#›</a:t>
            </a:fld>
            <a:endParaRPr kumimoji="0" lang="uk-UA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8818770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згори, мішан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6299201" y="225552"/>
            <a:ext cx="4925568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203201" y="222505"/>
            <a:ext cx="5824743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uk-UA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99201" y="3124201"/>
            <a:ext cx="4925569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uk-UA" sz="2000" i="0"/>
            </a:lvl1pPr>
            <a:extLst/>
          </a:lstStyle>
          <a:p>
            <a:pPr lvl="0"/>
            <a:r>
              <a:rPr kumimoji="0" lang="uk-UA"/>
              <a:t>Клацніть, щоб додати підпис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uk-UA">
                <a:solidFill>
                  <a:schemeClr val="bg1"/>
                </a:solidFill>
              </a:rPr>
              <a:pPr algn="r"/>
              <a:t>15.09.2019</a:t>
            </a:fld>
            <a:endParaRPr kumimoji="0" lang="uk-UA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uk-UA">
                <a:solidFill>
                  <a:srgbClr val="FFFFFF"/>
                </a:solidFill>
              </a:rPr>
              <a:pPr/>
              <a:t>‹#›</a:t>
            </a:fld>
            <a:endParaRPr kumimoji="0" lang="uk-UA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uk-UA"/>
          </a:p>
        </p:txBody>
      </p:sp>
    </p:spTree>
    <p:extLst>
      <p:ext uri="{BB962C8B-B14F-4D97-AF65-F5344CB8AC3E}">
        <p14:creationId xmlns:p14="http://schemas.microsoft.com/office/powerpoint/2010/main" val="4076395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Літо&quot;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Осінь&quot;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 &quot;Зима&quot;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 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9" name="Прямокутник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0" name="Прямокутник 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17D14-77F9-41BC-92EB-B331B3D2161B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 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 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2" name="Прямокутник 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9AB79-4D27-409B-AE3B-533DD735977C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 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7" name="Прямокутник 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8" name="Прямокутник 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7E488F-7DD8-42E8-949C-46228597BE6C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uk-UA" noProof="0" smtClean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ображення 6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Прямокутник 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4A998F0-A628-4433-8C3A-65245469D372}" type="datetime1">
              <a:rPr lang="uk-UA" noProof="0" smtClean="0"/>
              <a:t>15.09.2019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ÐµÑÐµÐ»ÐºÐ° ÐºÐ°ÑÑÐ¸Ð½Ðº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515" y="1375576"/>
            <a:ext cx="7100515" cy="41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859820" y="1645920"/>
            <a:ext cx="6583680" cy="858741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sz="32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Родинна група Чинадіївського дитячого будинку</a:t>
            </a:r>
            <a:endParaRPr lang="uk-UA" sz="32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2804160" y="4517679"/>
            <a:ext cx="6583680" cy="765518"/>
          </a:xfrm>
        </p:spPr>
        <p:txBody>
          <a:bodyPr rtlCol="0">
            <a:prstTxWarp prst="textInflate">
              <a:avLst/>
            </a:prstTxWarp>
          </a:bodyPr>
          <a:lstStyle/>
          <a:p>
            <a:pPr rtl="0"/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«Сніжинка - Веселка»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30" name="Picture 6" descr="Ð ÐµÐ·ÑÐ»ÑÑÐ°Ñ Ð¿Ð¾ÑÑÐºÑ Ð·Ð¾Ð±ÑÐ°Ð¶ÐµÐ½Ñ Ð·Ð° Ð·Ð°Ð¿Ð¸ÑÐ¾Ð¼ &quot;ÑÐ½ÑÐ¶Ð¸Ð½ÐºÐ° ÐºÐ°ÑÑÐ¸Ð½ÐºÐ°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340" y="2990109"/>
            <a:ext cx="1331319" cy="1527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Місце для зображення 7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Місце для зображення 6"/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013200" y="228600"/>
            <a:ext cx="3475038" cy="3475038"/>
          </a:xfrm>
        </p:spPr>
      </p:pic>
    </p:spTree>
    <p:extLst>
      <p:ext uri="{BB962C8B-B14F-4D97-AF65-F5344CB8AC3E}">
        <p14:creationId xmlns:p14="http://schemas.microsoft.com/office/powerpoint/2010/main" val="1319871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438691" y="787179"/>
            <a:ext cx="6321287" cy="3204376"/>
          </a:xfrm>
        </p:spPr>
        <p:txBody>
          <a:bodyPr rtlCol="0">
            <a:noAutofit/>
          </a:bodyPr>
          <a:lstStyle/>
          <a:p>
            <a:r>
              <a:rPr lang="ru-RU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– Мій ангеле, </a:t>
            </a:r>
            <a: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ти </a:t>
            </a:r>
            <a:r>
              <a:rPr lang="uk-UA" sz="32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за́вжди</a:t>
            </a:r>
            <a: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поруч йдеш,</a:t>
            </a:r>
            <a:b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Навчи мене дорогу обирати…</a:t>
            </a:r>
            <a:b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– Усі дороги – дар тобі з небес,</a:t>
            </a:r>
            <a:b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sz="32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Довірся</a:t>
            </a:r>
            <a: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серцю, – серцю краще </a:t>
            </a:r>
            <a:r>
              <a:rPr lang="uk-UA" sz="3200" b="1" cap="non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знат</a:t>
            </a:r>
            <a:r>
              <a:rPr lang="ru-RU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и</a:t>
            </a:r>
            <a:r>
              <a:rPr lang="ru-RU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…</a:t>
            </a:r>
            <a:r>
              <a:rPr lang="uk-UA" sz="32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"</a:t>
            </a:r>
            <a:endParaRPr lang="uk-UA" sz="32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4116">
            <a:off x="1232012" y="1074355"/>
            <a:ext cx="9267014" cy="4633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Місце для зображення 14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Місце для зображення 13"/>
          <p:cNvPicPr>
            <a:picLocks noGrp="1" noChangeAspect="1"/>
          </p:cNvPicPr>
          <p:nvPr>
            <p:ph type="pic" sz="quarter" idx="2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4491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" y="2146300"/>
            <a:ext cx="3149600" cy="2549525"/>
          </a:xfrm>
        </p:spPr>
      </p:pic>
      <p:sp>
        <p:nvSpPr>
          <p:cNvPr id="11" name="Місце для тексту 10"/>
          <p:cNvSpPr>
            <a:spLocks noGrp="1"/>
          </p:cNvSpPr>
          <p:nvPr>
            <p:ph type="body" sz="quarter" idx="17"/>
          </p:nvPr>
        </p:nvSpPr>
        <p:spPr>
          <a:xfrm>
            <a:off x="580572" y="4866468"/>
            <a:ext cx="9448800" cy="1301856"/>
          </a:xfrm>
          <a:solidFill>
            <a:srgbClr val="00B0F0"/>
          </a:solidFill>
        </p:spPr>
        <p:txBody>
          <a:bodyPr/>
          <a:lstStyle/>
          <a:p>
            <a:r>
              <a:rPr lang="uk-UA" dirty="0" smtClean="0"/>
              <a:t>Навчаємось у школі</a:t>
            </a:r>
            <a:endParaRPr lang="uk-UA" dirty="0"/>
          </a:p>
        </p:txBody>
      </p:sp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33825" y="2133600"/>
            <a:ext cx="2946400" cy="2562225"/>
          </a:xfrm>
        </p:spPr>
      </p:pic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3425" y="2486025"/>
            <a:ext cx="2946400" cy="2209800"/>
          </a:xfrm>
        </p:spPr>
      </p:pic>
    </p:spTree>
    <p:extLst>
      <p:ext uri="{BB962C8B-B14F-4D97-AF65-F5344CB8AC3E}">
        <p14:creationId xmlns:p14="http://schemas.microsoft.com/office/powerpoint/2010/main" val="36829093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Місце для зображення 2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Місце для зображення 2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Місце для тексту 24"/>
          <p:cNvSpPr>
            <a:spLocks noGrp="1"/>
          </p:cNvSpPr>
          <p:nvPr>
            <p:ph type="body" sz="quarter" idx="14"/>
          </p:nvPr>
        </p:nvSpPr>
        <p:spPr>
          <a:xfrm>
            <a:off x="806395" y="1542553"/>
            <a:ext cx="3947160" cy="1078365"/>
          </a:xfrm>
        </p:spPr>
        <p:txBody>
          <a:bodyPr>
            <a:noAutofit/>
          </a:bodyPr>
          <a:lstStyle/>
          <a:p>
            <a:pPr algn="ctr"/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Готуємось до школи вдома</a:t>
            </a:r>
            <a:endParaRPr lang="uk-UA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0" name="Місце для зображення 2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44942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581" y="409958"/>
            <a:ext cx="3736499" cy="4981998"/>
          </a:xfrm>
        </p:spPr>
      </p:pic>
      <p:pic>
        <p:nvPicPr>
          <p:cNvPr id="11" name="Місце для зображення 10"/>
          <p:cNvPicPr>
            <a:picLocks noGrp="1" noChangeAspect="1"/>
          </p:cNvPicPr>
          <p:nvPr>
            <p:ph type="pic" sz="quarter" idx="3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3295" y="3146645"/>
            <a:ext cx="2737548" cy="3650064"/>
          </a:xfrm>
        </p:spPr>
      </p:pic>
      <p:pic>
        <p:nvPicPr>
          <p:cNvPr id="10" name="Місце для зображення 9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5220" y="1079998"/>
            <a:ext cx="3400935" cy="4534579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29"/>
          </p:nvPr>
        </p:nvSpPr>
        <p:spPr>
          <a:xfrm>
            <a:off x="1512807" y="5838855"/>
            <a:ext cx="4804826" cy="70341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Беремо участь у  виховних заходах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6" name="Місце для зображення 15"/>
          <p:cNvPicPr>
            <a:picLocks noGrp="1" noChangeAspect="1"/>
          </p:cNvPicPr>
          <p:nvPr>
            <p:ph type="pic" sz="quarter" idx="3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79346" y="82924"/>
            <a:ext cx="3012654" cy="3264363"/>
          </a:xfrm>
        </p:spPr>
      </p:pic>
    </p:spTree>
    <p:extLst>
      <p:ext uri="{BB962C8B-B14F-4D97-AF65-F5344CB8AC3E}">
        <p14:creationId xmlns:p14="http://schemas.microsoft.com/office/powerpoint/2010/main" val="136529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2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689" y="1427932"/>
            <a:ext cx="3474720" cy="3474720"/>
          </a:xfrm>
        </p:spPr>
      </p:pic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5159" y="910525"/>
            <a:ext cx="3474720" cy="3474720"/>
          </a:xfrm>
        </p:spPr>
      </p:pic>
      <p:pic>
        <p:nvPicPr>
          <p:cNvPr id="9" name="Місце для зображення 8"/>
          <p:cNvPicPr>
            <a:picLocks noGrp="1" noChangeAspect="1"/>
          </p:cNvPicPr>
          <p:nvPr>
            <p:ph type="pic" sz="quarter" idx="28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59946" y="1427932"/>
            <a:ext cx="3474720" cy="3474720"/>
          </a:xfrm>
        </p:spPr>
      </p:pic>
      <p:sp>
        <p:nvSpPr>
          <p:cNvPr id="11" name="Прямокутник 10"/>
          <p:cNvSpPr/>
          <p:nvPr/>
        </p:nvSpPr>
        <p:spPr>
          <a:xfrm>
            <a:off x="3017122" y="5387681"/>
            <a:ext cx="5877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Готуємо улюблені страви</a:t>
            </a:r>
            <a:endParaRPr lang="uk-UA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3714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Місце для зображення 1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8477" y="1088199"/>
            <a:ext cx="4575137" cy="4575141"/>
          </a:xfrm>
        </p:spPr>
      </p:pic>
      <p:pic>
        <p:nvPicPr>
          <p:cNvPr id="18" name="Місце для зображення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0861" y="1091340"/>
            <a:ext cx="4572000" cy="4572000"/>
          </a:xfrm>
        </p:spPr>
      </p:pic>
      <p:sp>
        <p:nvSpPr>
          <p:cNvPr id="12" name="Місце для тексту 11"/>
          <p:cNvSpPr>
            <a:spLocks noGrp="1"/>
          </p:cNvSpPr>
          <p:nvPr>
            <p:ph type="body" sz="quarter" idx="14"/>
          </p:nvPr>
        </p:nvSpPr>
        <p:spPr>
          <a:xfrm>
            <a:off x="437181" y="5796366"/>
            <a:ext cx="3429000" cy="811548"/>
          </a:xfrm>
        </p:spPr>
        <p:txBody>
          <a:bodyPr>
            <a:normAutofit/>
          </a:bodyPr>
          <a:lstStyle/>
          <a:p>
            <a:pPr algn="ctr"/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Вітаємо іменинників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58209" y="2980663"/>
            <a:ext cx="4420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7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зображення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6659" y="1372427"/>
            <a:ext cx="4925568" cy="2770632"/>
          </a:xfrm>
        </p:spPr>
      </p:pic>
      <p:pic>
        <p:nvPicPr>
          <p:cNvPr id="2" name="Місце для зображення 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Місце для тексту 11"/>
          <p:cNvSpPr>
            <a:spLocks noGrp="1"/>
          </p:cNvSpPr>
          <p:nvPr>
            <p:ph type="body" sz="quarter" idx="13"/>
          </p:nvPr>
        </p:nvSpPr>
        <p:spPr>
          <a:xfrm>
            <a:off x="6808085" y="4689922"/>
            <a:ext cx="4925569" cy="1179727"/>
          </a:xfrm>
        </p:spPr>
        <p:txBody>
          <a:bodyPr>
            <a:normAutofit/>
          </a:bodyPr>
          <a:lstStyle/>
          <a:p>
            <a:pPr algn="ctr"/>
            <a:r>
              <a:rPr lang="uk-UA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Займаємось творчістю</a:t>
            </a:r>
            <a:endParaRPr lang="uk-UA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956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ри року, 16: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18_TF04001541" id="{5302C4E4-1EC2-4873-97C7-9AF6F989F7A6}" vid="{12F0D245-DB47-40C7-8CD0-FC240DF0DB5E}"/>
    </a:ext>
  </a:extLst>
</a:theme>
</file>

<file path=ppt/theme/theme2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Презентація, присвячена порам року</Template>
  <TotalTime>72</TotalTime>
  <Words>41</Words>
  <Application>Microsoft Office PowerPoint</Application>
  <PresentationFormat>Широкоэкранный</PresentationFormat>
  <Paragraphs>12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</vt:lpstr>
      <vt:lpstr>Пори року, 16:9</vt:lpstr>
      <vt:lpstr>Родинна група Чинадіївського дитячого будинку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– Мій ангеле, ти за́вжди поруч йдеш, Навчи мене дорогу обирати… – Усі дороги – дар тобі з небес, Довірся серцю, – серцю краще знати…"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титульного слайда</dc:title>
  <dc:creator>Михайло Бубряк</dc:creator>
  <cp:lastModifiedBy>Пользователь</cp:lastModifiedBy>
  <cp:revision>9</cp:revision>
  <dcterms:created xsi:type="dcterms:W3CDTF">2019-09-15T13:29:55Z</dcterms:created>
  <dcterms:modified xsi:type="dcterms:W3CDTF">2019-09-15T17:04:17Z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