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8"/>
  </p:handoutMasterIdLst>
  <p:sldIdLst>
    <p:sldId id="257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15T17:58:48.68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1.jpeg"/><Relationship Id="rId4" Type="http://schemas.openxmlformats.org/officeDocument/2006/relationships/image" Target="../media/image66.jpe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microsoft.com/office/2007/relationships/hdphoto" Target="../media/hdphoto6.wdp"/><Relationship Id="rId3" Type="http://schemas.openxmlformats.org/officeDocument/2006/relationships/image" Target="../media/image73.jpeg"/><Relationship Id="rId7" Type="http://schemas.microsoft.com/office/2007/relationships/hdphoto" Target="../media/hdphoto4.wdp"/><Relationship Id="rId12" Type="http://schemas.openxmlformats.org/officeDocument/2006/relationships/image" Target="../media/image8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11" Type="http://schemas.microsoft.com/office/2007/relationships/hdphoto" Target="../media/hdphoto5.wdp"/><Relationship Id="rId5" Type="http://schemas.openxmlformats.org/officeDocument/2006/relationships/image" Target="../media/image75.jpeg"/><Relationship Id="rId10" Type="http://schemas.openxmlformats.org/officeDocument/2006/relationships/image" Target="../media/image79.png"/><Relationship Id="rId4" Type="http://schemas.openxmlformats.org/officeDocument/2006/relationships/image" Target="../media/image74.jpeg"/><Relationship Id="rId9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5" Type="http://schemas.openxmlformats.org/officeDocument/2006/relationships/comments" Target="../comments/comment1.xml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audio" Target="../media/audio2.wav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microsoft.com/office/2007/relationships/hdphoto" Target="../media/hdphoto1.wdp"/><Relationship Id="rId7" Type="http://schemas.openxmlformats.org/officeDocument/2006/relationships/image" Target="../media/image5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microsoft.com/office/2007/relationships/hdphoto" Target="../media/hdphoto2.wdp"/><Relationship Id="rId7" Type="http://schemas.openxmlformats.org/officeDocument/2006/relationships/image" Target="../media/image6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3998" y="2784698"/>
            <a:ext cx="9144000" cy="26074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latin typeface="Monotype Corsiva" panose="03010101010201010101" pitchFamily="66" charset="0"/>
              </a:rPr>
              <a:t>Підготувала вихованка Чинадіївського дитячого будинку, </a:t>
            </a:r>
            <a:endParaRPr lang="uk-UA" dirty="0" smtClean="0">
              <a:latin typeface="Monotype Corsiva" panose="03010101010201010101" pitchFamily="66" charset="0"/>
            </a:endParaRPr>
          </a:p>
          <a:p>
            <a:r>
              <a:rPr lang="uk-UA" dirty="0" smtClean="0">
                <a:latin typeface="Monotype Corsiva" panose="03010101010201010101" pitchFamily="66" charset="0"/>
              </a:rPr>
              <a:t>учениця </a:t>
            </a:r>
            <a:r>
              <a:rPr lang="uk-UA" dirty="0" smtClean="0">
                <a:latin typeface="Monotype Corsiva" panose="03010101010201010101" pitchFamily="66" charset="0"/>
              </a:rPr>
              <a:t>9-го класу </a:t>
            </a:r>
            <a:endParaRPr lang="uk-UA" dirty="0" smtClean="0">
              <a:latin typeface="Monotype Corsiva" panose="03010101010201010101" pitchFamily="66" charset="0"/>
            </a:endParaRPr>
          </a:p>
          <a:p>
            <a:r>
              <a:rPr lang="uk-UA" dirty="0" err="1" smtClean="0">
                <a:latin typeface="Monotype Corsiva" panose="03010101010201010101" pitchFamily="66" charset="0"/>
              </a:rPr>
              <a:t>Лакатош</a:t>
            </a:r>
            <a:r>
              <a:rPr lang="uk-UA" dirty="0" smtClean="0">
                <a:latin typeface="Monotype Corsiva" panose="03010101010201010101" pitchFamily="66" charset="0"/>
              </a:rPr>
              <a:t> </a:t>
            </a:r>
            <a:r>
              <a:rPr lang="uk-UA" dirty="0" smtClean="0">
                <a:latin typeface="Monotype Corsiva" panose="03010101010201010101" pitchFamily="66" charset="0"/>
              </a:rPr>
              <a:t>Марічка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9953"/>
            <a:ext cx="3968146" cy="224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939" y="2431228"/>
            <a:ext cx="3593061" cy="220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1" t="-1927"/>
          <a:stretch/>
        </p:blipFill>
        <p:spPr>
          <a:xfrm>
            <a:off x="8520056" y="4609953"/>
            <a:ext cx="3671944" cy="212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042" y="-6825"/>
            <a:ext cx="5178455" cy="38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·Ð°Ð½ÑÑÑÑ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931" y="0"/>
            <a:ext cx="4602069" cy="28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1228"/>
            <a:ext cx="3968146" cy="217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19" y="183181"/>
            <a:ext cx="4501530" cy="2516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890" y="3820376"/>
            <a:ext cx="3821863" cy="28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522" y="1627393"/>
            <a:ext cx="1961478" cy="261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522" y="4242696"/>
            <a:ext cx="1961478" cy="261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9890"/>
            <a:ext cx="1941083" cy="258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1779"/>
            <a:ext cx="1941083" cy="258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ÐÐ°ÑÑÐ¸Ð½ÐºÐ¸ Ð¿Ð¾ Ð·Ð°Ð¿ÑÐ¾ÑÑ Ð½Ð°ÑÐ° ÑÐ²Ð¾ÑÑÑÑÑÑ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25" b="82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01" b="17876"/>
          <a:stretch/>
        </p:blipFill>
        <p:spPr bwMode="auto">
          <a:xfrm>
            <a:off x="2891602" y="0"/>
            <a:ext cx="6078071" cy="363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511" y="3636085"/>
            <a:ext cx="3990826" cy="299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22" y="3636085"/>
            <a:ext cx="4009015" cy="300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ÐÐ°ÑÑÐ¸Ð½ÐºÐ¸ Ð¿Ð¾ Ð·Ð°Ð¿ÑÐ¾ÑÑ Ð½Ð°ÑÐ° ÑÐ²Ð¾ÑÑÑÑÑÑ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92" b="95847" l="6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37390">
            <a:off x="8895870" y="-661401"/>
            <a:ext cx="2542216" cy="29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5211" l="12583" r="50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56" r="47579"/>
          <a:stretch/>
        </p:blipFill>
        <p:spPr>
          <a:xfrm rot="1477857">
            <a:off x="387318" y="-554264"/>
            <a:ext cx="2287551" cy="27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8694" y="-8164"/>
            <a:ext cx="5989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юбимо спорт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355" y="2907648"/>
            <a:ext cx="1726027" cy="3068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859" y="2866960"/>
            <a:ext cx="1870129" cy="3324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65" y="2903602"/>
            <a:ext cx="3592010" cy="2150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243" y="786651"/>
            <a:ext cx="3806442" cy="21411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" y="796208"/>
            <a:ext cx="3457734" cy="21118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75038"/>
            <a:ext cx="3169710" cy="17829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567" y="5070263"/>
            <a:ext cx="3220897" cy="18117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159" y="2923881"/>
            <a:ext cx="2220233" cy="39470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591" y="4806650"/>
            <a:ext cx="3503409" cy="19706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685" y="786652"/>
            <a:ext cx="1371252" cy="21213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747" y="2755303"/>
            <a:ext cx="1793978" cy="20513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92" y="770516"/>
            <a:ext cx="3528508" cy="19847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2118" y="2741183"/>
            <a:ext cx="1727003" cy="20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´Ð¸ÑÑÑÑ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8954" y="4918373"/>
            <a:ext cx="6547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ДЯКУЄМО ЗА УВАГУ 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2023" y="1293222"/>
            <a:ext cx="8804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Родина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не просто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щось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важливе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у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житті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</a:p>
          <a:p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і є ваше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життя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2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3998" y="903643"/>
            <a:ext cx="9144000" cy="26074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latin typeface="Monotype Corsiva" panose="03010101010201010101" pitchFamily="66" charset="0"/>
              </a:rPr>
              <a:t>Із життя дітей</a:t>
            </a:r>
          </a:p>
          <a:p>
            <a:r>
              <a:rPr lang="uk-UA" dirty="0" smtClean="0">
                <a:latin typeface="Monotype Corsiva" panose="03010101010201010101" pitchFamily="66" charset="0"/>
              </a:rPr>
              <a:t>Чинадіївського дитячого будинку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12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09" y="331397"/>
            <a:ext cx="5366479" cy="27983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82712" y="3302085"/>
            <a:ext cx="275818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«Сонечко»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05875" y="3302085"/>
            <a:ext cx="2524834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«Калинка»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30" y="287321"/>
            <a:ext cx="5401524" cy="2798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048" y="5553074"/>
            <a:ext cx="7550045" cy="7498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38719" y="5379617"/>
            <a:ext cx="5323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Дошкільні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групи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015" y="2881508"/>
            <a:ext cx="2115316" cy="31455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09" y="375472"/>
            <a:ext cx="5405636" cy="2710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46508"/>
            <a:ext cx="2417069" cy="3456439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6434" y="4188918"/>
            <a:ext cx="6074039" cy="13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chinbudinok.com.ua/images/year-2018/den-sviatoho-mykolaia/1/img_24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514" y="393572"/>
            <a:ext cx="5165124" cy="264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5401" y="3686366"/>
            <a:ext cx="2958353" cy="19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97"/>
            <a:ext cx="5366479" cy="2798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917" y="3105904"/>
            <a:ext cx="1642875" cy="375209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246139" y="3486074"/>
            <a:ext cx="3068281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«Колосок-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Барвінок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0975" y="3486074"/>
            <a:ext cx="3020724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Сніжинка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-Веселка»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1694" y="5621764"/>
            <a:ext cx="6958035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831" y="571598"/>
            <a:ext cx="5401524" cy="27983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72213" y="5528224"/>
            <a:ext cx="6047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Шкільні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групи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711" y="599031"/>
            <a:ext cx="5364945" cy="2743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82" y="609561"/>
            <a:ext cx="5418242" cy="2770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0221"/>
            <a:ext cx="2298197" cy="32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13" y="920207"/>
            <a:ext cx="4133576" cy="190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313413" y="4324709"/>
            <a:ext cx="3708901" cy="245885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692" y="4243667"/>
            <a:ext cx="3420342" cy="256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68487" y="3013403"/>
            <a:ext cx="3379994" cy="275395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988" y="3035054"/>
            <a:ext cx="3386388" cy="257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51013" y="1310162"/>
            <a:ext cx="3259011" cy="244425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463" y="2255980"/>
            <a:ext cx="2002540" cy="3721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55" y="1338002"/>
            <a:ext cx="3259011" cy="244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58666" y="1284619"/>
            <a:ext cx="2441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Буквам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різним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лад,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писати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їх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ряд -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92760" y="2880924"/>
            <a:ext cx="24140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Додавати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два і два,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Вчити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віршиках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слова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35" y="2761947"/>
            <a:ext cx="1463043" cy="36423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33690" y="3844466"/>
            <a:ext cx="2195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крапки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і тире,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співати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до і ре -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6614" y="5775646"/>
            <a:ext cx="3486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Ще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й про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південь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і про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схід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товстий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північний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лід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1904" y="5910926"/>
            <a:ext cx="202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Всьому цьому ми вчимось у школі!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96524" y="-312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276" y="111300"/>
            <a:ext cx="6919560" cy="97544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42928" y="68719"/>
            <a:ext cx="487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 навчаємось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3673" y="89212"/>
            <a:ext cx="2801247" cy="199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818" y="120795"/>
            <a:ext cx="6919560" cy="975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875" y="1741308"/>
            <a:ext cx="2808579" cy="4071613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48928" y="1157969"/>
            <a:ext cx="3054696" cy="221334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4137" y="4108968"/>
            <a:ext cx="3517076" cy="26178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9532" y="27045"/>
            <a:ext cx="4168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Наші таланти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07" y="1189990"/>
            <a:ext cx="3072310" cy="206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174" y="2880234"/>
            <a:ext cx="2176276" cy="38465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45921" y="2584198"/>
            <a:ext cx="3183476" cy="252980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137" y="4108968"/>
            <a:ext cx="3490466" cy="261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636372" y="1157969"/>
            <a:ext cx="5707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Талант —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це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здібності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природні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Обдарування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справжній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хист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Хоч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не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бачиш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їх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сьогодні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ще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малий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на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вік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і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зріст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 є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тобі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обдарування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Вони у кожного з нас є.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0022" y="2571034"/>
            <a:ext cx="4005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Лише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потрібне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намагання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Знайти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своїй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душі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своє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Ну,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щось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таке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серцю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миле,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робив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би день і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ніч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І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був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від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цього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на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крилах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Й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завжди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б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летів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зорі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навстріч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1389" y="3381142"/>
            <a:ext cx="22687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Це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може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бути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завгодно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: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Малюнок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пісня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шиття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Те,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для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серденька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природно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поклав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би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можеш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гарно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танцювати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ростити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десь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сади,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46388" y="5216751"/>
            <a:ext cx="32161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Талант —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це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здатність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те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робити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Чому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тебе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ніхто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не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вчив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Талант, як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сонце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щиро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світить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Лише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собі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б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його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відкрив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Якщо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відкриєш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дар у себе,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Його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відразу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розвивай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62415" y="5473096"/>
            <a:ext cx="26233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Талант —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це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дар, будь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вдячний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долі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Якщо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його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знайдеш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собі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Тому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старанно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вчися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школі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Будь у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постійній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боротьбі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650" y="2604693"/>
            <a:ext cx="3130256" cy="242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2.depositphotos.com/1309454/10410/v/950/depositphotos_104100598-stock-illustration-summer-background-sea-and-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4" y="-9526"/>
            <a:ext cx="12129265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203" y="163537"/>
            <a:ext cx="2205318" cy="2781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28" y="160798"/>
            <a:ext cx="2185235" cy="2808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6992" y="183432"/>
            <a:ext cx="2118015" cy="278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29" y="164517"/>
            <a:ext cx="2206943" cy="27800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386" y="164517"/>
            <a:ext cx="2048434" cy="27800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119" y="160798"/>
            <a:ext cx="2048434" cy="27800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0646" y="135476"/>
            <a:ext cx="2161354" cy="285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170" y="135476"/>
            <a:ext cx="2068110" cy="2805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706" y="181141"/>
            <a:ext cx="2013887" cy="273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61" y="139786"/>
            <a:ext cx="2129078" cy="281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040206" y="2944620"/>
            <a:ext cx="49709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Наш відпочинок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37" y="3129286"/>
            <a:ext cx="2827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Monotype Corsiva" panose="03010101010201010101" pitchFamily="66" charset="0"/>
              </a:rPr>
              <a:t>Відпочинок</a:t>
            </a:r>
            <a:r>
              <a:rPr lang="ru-RU" dirty="0">
                <a:latin typeface="Monotype Corsiva" panose="03010101010201010101" pitchFamily="66" charset="0"/>
              </a:rPr>
              <a:t> – </a:t>
            </a:r>
            <a:r>
              <a:rPr lang="ru-RU" dirty="0" err="1">
                <a:latin typeface="Monotype Corsiva" panose="03010101010201010101" pitchFamily="66" charset="0"/>
              </a:rPr>
              <a:t>це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діло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велике</a:t>
            </a:r>
            <a:r>
              <a:rPr lang="ru-RU" dirty="0">
                <a:latin typeface="Monotype Corsiva" panose="03010101010201010101" pitchFamily="66" charset="0"/>
              </a:rPr>
              <a:t>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Для </a:t>
            </a:r>
            <a:r>
              <a:rPr lang="ru-RU" dirty="0" err="1">
                <a:latin typeface="Monotype Corsiva" panose="03010101010201010101" pitchFamily="66" charset="0"/>
              </a:rPr>
              <a:t>всіх</a:t>
            </a:r>
            <a:r>
              <a:rPr lang="ru-RU" dirty="0">
                <a:latin typeface="Monotype Corsiva" panose="03010101010201010101" pitchFamily="66" charset="0"/>
              </a:rPr>
              <a:t> трудящих й </a:t>
            </a:r>
            <a:r>
              <a:rPr lang="ru-RU" dirty="0" err="1">
                <a:latin typeface="Monotype Corsiva" panose="03010101010201010101" pitchFamily="66" charset="0"/>
              </a:rPr>
              <a:t>сильних</a:t>
            </a:r>
            <a:r>
              <a:rPr lang="ru-RU" dirty="0">
                <a:latin typeface="Monotype Corsiva" panose="03010101010201010101" pitchFamily="66" charset="0"/>
              </a:rPr>
              <a:t>,</a:t>
            </a:r>
          </a:p>
          <a:p>
            <a:r>
              <a:rPr lang="ru-RU" dirty="0" err="1">
                <a:latin typeface="Monotype Corsiva" panose="03010101010201010101" pitchFamily="66" charset="0"/>
              </a:rPr>
              <a:t>Бо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хто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робить</a:t>
            </a:r>
            <a:r>
              <a:rPr lang="ru-RU" dirty="0">
                <a:latin typeface="Monotype Corsiva" panose="03010101010201010101" pitchFamily="66" charset="0"/>
              </a:rPr>
              <a:t> все </a:t>
            </a:r>
            <a:r>
              <a:rPr lang="ru-RU" dirty="0" err="1">
                <a:latin typeface="Monotype Corsiva" panose="03010101010201010101" pitchFamily="66" charset="0"/>
              </a:rPr>
              <a:t>натхненно</a:t>
            </a:r>
            <a:r>
              <a:rPr lang="ru-RU" dirty="0">
                <a:latin typeface="Monotype Corsiva" panose="03010101010201010101" pitchFamily="66" charset="0"/>
              </a:rPr>
              <a:t>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То </a:t>
            </a:r>
            <a:r>
              <a:rPr lang="ru-RU" dirty="0" err="1">
                <a:latin typeface="Monotype Corsiva" panose="03010101010201010101" pitchFamily="66" charset="0"/>
              </a:rPr>
              <a:t>вже</a:t>
            </a:r>
            <a:r>
              <a:rPr lang="ru-RU" dirty="0">
                <a:latin typeface="Monotype Corsiva" panose="03010101010201010101" pitchFamily="66" charset="0"/>
              </a:rPr>
              <a:t> велика сила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666691" y="2994431"/>
            <a:ext cx="2728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Monotype Corsiva" panose="03010101010201010101" pitchFamily="66" charset="0"/>
              </a:rPr>
              <a:t>Бо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як </a:t>
            </a:r>
            <a:r>
              <a:rPr lang="ru-RU" dirty="0" err="1">
                <a:latin typeface="Monotype Corsiva" panose="03010101010201010101" pitchFamily="66" charset="0"/>
              </a:rPr>
              <a:t>кажуть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народі</a:t>
            </a:r>
            <a:r>
              <a:rPr lang="ru-RU" dirty="0">
                <a:latin typeface="Monotype Corsiva" panose="03010101010201010101" pitchFamily="66" charset="0"/>
              </a:rPr>
              <a:t>:</a:t>
            </a:r>
          </a:p>
          <a:p>
            <a:r>
              <a:rPr lang="ru-RU" dirty="0">
                <a:latin typeface="Monotype Corsiva" panose="03010101010201010101" pitchFamily="66" charset="0"/>
              </a:rPr>
              <a:t>«Треба </a:t>
            </a:r>
            <a:r>
              <a:rPr lang="ru-RU" dirty="0" err="1">
                <a:latin typeface="Monotype Corsiva" panose="03010101010201010101" pitchFamily="66" charset="0"/>
              </a:rPr>
              <a:t>відпочити</a:t>
            </a:r>
            <a:r>
              <a:rPr lang="ru-RU" dirty="0">
                <a:latin typeface="Monotype Corsiva" panose="03010101010201010101" pitchFamily="66" charset="0"/>
              </a:rPr>
              <a:t>»,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То </a:t>
            </a:r>
            <a:r>
              <a:rPr lang="ru-RU" dirty="0" err="1">
                <a:latin typeface="Monotype Corsiva" panose="03010101010201010101" pitchFamily="66" charset="0"/>
              </a:rPr>
              <a:t>вже</a:t>
            </a:r>
            <a:r>
              <a:rPr lang="ru-RU" dirty="0">
                <a:latin typeface="Monotype Corsiva" panose="03010101010201010101" pitchFamily="66" charset="0"/>
              </a:rPr>
              <a:t> треба, </a:t>
            </a:r>
            <a:r>
              <a:rPr lang="ru-RU" dirty="0" err="1">
                <a:latin typeface="Monotype Corsiva" panose="03010101010201010101" pitchFamily="66" charset="0"/>
              </a:rPr>
              <a:t>бо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роботи</a:t>
            </a:r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Й </a:t>
            </a:r>
            <a:r>
              <a:rPr lang="ru-RU" dirty="0" err="1">
                <a:latin typeface="Monotype Corsiva" panose="03010101010201010101" pitchFamily="66" charset="0"/>
              </a:rPr>
              <a:t>коні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сильні</a:t>
            </a:r>
            <a:r>
              <a:rPr lang="ru-RU" dirty="0">
                <a:latin typeface="Monotype Corsiva" panose="03010101010201010101" pitchFamily="66" charset="0"/>
              </a:rPr>
              <a:t> гинуть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78" y="4297680"/>
            <a:ext cx="2292547" cy="222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" descr="G:\2017\162___08\IMG_1099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986" y="4580150"/>
            <a:ext cx="3186368" cy="2061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4" descr="G:\2017\162___08\IMG_108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200" y="4570297"/>
            <a:ext cx="3095932" cy="2078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5" descr="G:\2017\162___08\IMG_109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136" y="4467498"/>
            <a:ext cx="2410509" cy="212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222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8889" l="0" r="991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60" y="-110968"/>
            <a:ext cx="12080838" cy="2635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6536" y="0"/>
            <a:ext cx="50130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 </a:t>
            </a:r>
            <a:r>
              <a:rPr lang="ru-RU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патріоти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9" y="2195029"/>
            <a:ext cx="2982829" cy="223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9" y="4432151"/>
            <a:ext cx="2982829" cy="242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367" y="2195029"/>
            <a:ext cx="2506531" cy="273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467" y="4927002"/>
            <a:ext cx="2456329" cy="180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974" y="2195029"/>
            <a:ext cx="6591479" cy="466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65714" y="1872020"/>
            <a:ext cx="40756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РІДНИЙ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КРАЙ</a:t>
            </a:r>
          </a:p>
          <a:p>
            <a:endParaRPr lang="ru-RU" sz="2400" b="1" dirty="0">
              <a:latin typeface="Monotype Corsiva" panose="03010101010201010101" pitchFamily="66" charset="0"/>
            </a:endParaRP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Соловеєчку, співай!</a:t>
            </a:r>
          </a:p>
          <a:p>
            <a:r>
              <a:rPr lang="uk-UA" sz="2400" b="1" dirty="0" err="1" smtClean="0">
                <a:latin typeface="Monotype Corsiva" panose="03010101010201010101" pitchFamily="66" charset="0"/>
              </a:rPr>
              <a:t>Колосися</a:t>
            </a:r>
            <a:r>
              <a:rPr lang="uk-UA" sz="2400" b="1" dirty="0" smtClean="0">
                <a:latin typeface="Monotype Corsiva" panose="03010101010201010101" pitchFamily="66" charset="0"/>
              </a:rPr>
              <a:t>, жито!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Це Вітчизна – рідний край,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Любо в ньому жити.</a:t>
            </a:r>
          </a:p>
          <a:p>
            <a:endParaRPr lang="uk-UA" sz="2400" b="1" dirty="0" smtClean="0">
              <a:latin typeface="Monotype Corsiva" panose="03010101010201010101" pitchFamily="66" charset="0"/>
            </a:endParaRP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Тут бабуні й дідусі,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І сім'я весела,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Й наші родичі усі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По містах і селах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endParaRPr lang="ru-RU" sz="1500" dirty="0">
              <a:latin typeface="Monotype Corsiva" panose="03010101010201010101" pitchFamily="66" charset="0"/>
            </a:endParaRPr>
          </a:p>
          <a:p>
            <a:r>
              <a:rPr lang="ru-RU" sz="1500" dirty="0" smtClean="0">
                <a:latin typeface="Monotype Corsiva" panose="03010101010201010101" pitchFamily="66" charset="0"/>
              </a:rPr>
              <a:t>.</a:t>
            </a:r>
            <a:endParaRPr lang="ru-RU" sz="1500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://chinbudinok.com.ua/images/year-2019/sobornist/img_917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5" y="292325"/>
            <a:ext cx="2742140" cy="196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chinbudinok.com.ua/images/year-2019/sobornist/img_915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3634" y="190646"/>
            <a:ext cx="2512305" cy="195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622869" y="2233749"/>
            <a:ext cx="27823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Monotype Corsiva" panose="03010101010201010101" pitchFamily="66" charset="0"/>
              </a:rPr>
              <a:t>Мови рідної нектар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Додає нам сили…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Будить душі тут кобзар –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Щоб заговорили.</a:t>
            </a:r>
          </a:p>
          <a:p>
            <a:endParaRPr lang="uk-UA" sz="2400" b="1" dirty="0" smtClean="0">
              <a:latin typeface="Monotype Corsiva" panose="03010101010201010101" pitchFamily="66" charset="0"/>
            </a:endParaRPr>
          </a:p>
          <a:p>
            <a:r>
              <a:rPr lang="uk-UA" sz="2400" b="1" dirty="0" err="1" smtClean="0">
                <a:latin typeface="Monotype Corsiva" panose="03010101010201010101" pitchFamily="66" charset="0"/>
              </a:rPr>
              <a:t>...Не</a:t>
            </a:r>
            <a:r>
              <a:rPr lang="uk-UA" sz="2400" b="1" dirty="0" smtClean="0">
                <a:latin typeface="Monotype Corsiva" panose="03010101010201010101" pitchFamily="66" charset="0"/>
              </a:rPr>
              <a:t> легенда, не міраж, -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Сколихнеш орбіту,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Україно, раю наш,</a:t>
            </a:r>
          </a:p>
          <a:p>
            <a:r>
              <a:rPr lang="uk-UA" sz="2400" b="1" dirty="0" smtClean="0">
                <a:latin typeface="Monotype Corsiva" panose="03010101010201010101" pitchFamily="66" charset="0"/>
              </a:rPr>
              <a:t>Квітко цього світу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88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6667" l="3419" r="970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0001" y="-268942"/>
            <a:ext cx="5403476" cy="74227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9339" y="0"/>
            <a:ext cx="3193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Наші</a:t>
            </a:r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будні</a:t>
            </a:r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дні</a:t>
            </a:r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714975" cy="2786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920" y="-1"/>
            <a:ext cx="3714974" cy="2786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9712" y="2786230"/>
            <a:ext cx="1850316" cy="3980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313" y="2786230"/>
            <a:ext cx="1924581" cy="3980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29"/>
            <a:ext cx="3740074" cy="40717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79709" y="96478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Кожен</a:t>
            </a: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день — раз в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житті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буває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Неповторний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поки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ти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є.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Чи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погода,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чи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дощ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накрапає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…</a:t>
            </a:r>
          </a:p>
          <a:p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Та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навколо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— усе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твоє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І дерева, трава і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квіти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Мирне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небо і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солов’ї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…</a:t>
            </a:r>
          </a:p>
          <a:p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Треба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жити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й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життю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радіти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Бо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співають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усі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гаї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Стигнуть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вишні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, а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потім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сливи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Будуть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яблука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порі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Кожен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день у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житті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щасливий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Коли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мирне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небо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вгорі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Ти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живеш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—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це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велике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диво!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Тож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радій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усьому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що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є.</a:t>
            </a:r>
          </a:p>
          <a:p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І живи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кожен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день красиво,</a:t>
            </a:r>
          </a:p>
          <a:p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Бо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з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цих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днів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все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життя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твоє</a:t>
            </a:r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918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C15FF-1675-4B64-8D0C-D78E36D0F68C}">
  <ds:schemaRefs>
    <ds:schemaRef ds:uri="6ee78bd2-4339-4042-adc0-bcc64641998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547570a-e5f4-4946-a4c3-82580e42479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562</Words>
  <Application>Microsoft Office PowerPoint</Application>
  <PresentationFormat>Широкоэкранный</PresentationFormat>
  <Paragraphs>110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Segoe UI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2019-02-12T15:49:46Z</dcterms:created>
  <dcterms:modified xsi:type="dcterms:W3CDTF">2019-02-26T14:12:55Z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